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6"/>
  </p:notesMasterIdLst>
  <p:handoutMasterIdLst>
    <p:handoutMasterId r:id="rId7"/>
  </p:handoutMasterIdLst>
  <p:sldIdLst>
    <p:sldId id="819" r:id="rId5"/>
  </p:sldIdLst>
  <p:sldSz cx="12188825"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2" userDrawn="1">
          <p15:clr>
            <a:srgbClr val="A4A3A4"/>
          </p15:clr>
        </p15:guide>
        <p15:guide id="2" orient="horz" pos="822" userDrawn="1">
          <p15:clr>
            <a:srgbClr val="A4A3A4"/>
          </p15:clr>
        </p15:guide>
        <p15:guide id="3" orient="horz" pos="117">
          <p15:clr>
            <a:srgbClr val="A4A3A4"/>
          </p15:clr>
        </p15:guide>
        <p15:guide id="4" orient="horz" pos="4196">
          <p15:clr>
            <a:srgbClr val="A4A3A4"/>
          </p15:clr>
        </p15:guide>
        <p15:guide id="5" orient="horz" pos="4182">
          <p15:clr>
            <a:srgbClr val="A4A3A4"/>
          </p15:clr>
        </p15:guide>
        <p15:guide id="6" orient="horz" pos="3181" userDrawn="1">
          <p15:clr>
            <a:srgbClr val="A4A3A4"/>
          </p15:clr>
        </p15:guide>
        <p15:guide id="7" orient="horz" pos="3702" userDrawn="1">
          <p15:clr>
            <a:srgbClr val="A4A3A4"/>
          </p15:clr>
        </p15:guide>
        <p15:guide id="8" pos="3699">
          <p15:clr>
            <a:srgbClr val="A4A3A4"/>
          </p15:clr>
        </p15:guide>
        <p15:guide id="9" pos="4905" userDrawn="1">
          <p15:clr>
            <a:srgbClr val="A4A3A4"/>
          </p15:clr>
        </p15:guide>
        <p15:guide id="10" pos="376">
          <p15:clr>
            <a:srgbClr val="A4A3A4"/>
          </p15:clr>
        </p15:guide>
        <p15:guide id="11" pos="3839">
          <p15:clr>
            <a:srgbClr val="A4A3A4"/>
          </p15:clr>
        </p15:guide>
        <p15:guide id="12" pos="7193">
          <p15:clr>
            <a:srgbClr val="A4A3A4"/>
          </p15:clr>
        </p15:guide>
        <p15:guide id="13" pos="1761">
          <p15:clr>
            <a:srgbClr val="A4A3A4"/>
          </p15:clr>
        </p15:guide>
        <p15:guide id="14" pos="5889">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Y Jacquay" initials="KYJ" lastIdx="4" clrIdx="0"/>
  <p:cmAuthor id="1" name="Sharma, Shailendra" initials="SS" lastIdx="4" clrIdx="1">
    <p:extLst>
      <p:ext uri="{19B8F6BF-5375-455C-9EA6-DF929625EA0E}">
        <p15:presenceInfo xmlns:p15="http://schemas.microsoft.com/office/powerpoint/2012/main" userId="S-1-5-21-3641078771-3653456904-245653651-832595" providerId="AD"/>
      </p:ext>
    </p:extLst>
  </p:cmAuthor>
  <p:cmAuthor id="2" name="Giebel, Cosima" initials="GC" lastIdx="4" clrIdx="2">
    <p:extLst>
      <p:ext uri="{19B8F6BF-5375-455C-9EA6-DF929625EA0E}">
        <p15:presenceInfo xmlns:p15="http://schemas.microsoft.com/office/powerpoint/2012/main" userId="Giebel, Cosi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E6B"/>
    <a:srgbClr val="8A9599"/>
    <a:srgbClr val="6BA1B3"/>
    <a:srgbClr val="FFFFFF"/>
    <a:srgbClr val="991F3D"/>
    <a:srgbClr val="FFC000"/>
    <a:srgbClr val="CCFF33"/>
    <a:srgbClr val="FF4A01"/>
    <a:srgbClr val="6EC62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2" autoAdjust="0"/>
    <p:restoredTop sz="86371" autoAdjust="0"/>
  </p:normalViewPr>
  <p:slideViewPr>
    <p:cSldViewPr snapToGrid="0">
      <p:cViewPr varScale="1">
        <p:scale>
          <a:sx n="86" d="100"/>
          <a:sy n="86" d="100"/>
        </p:scale>
        <p:origin x="922" y="58"/>
      </p:cViewPr>
      <p:guideLst>
        <p:guide orient="horz" pos="1502"/>
        <p:guide orient="horz" pos="822"/>
        <p:guide orient="horz" pos="117"/>
        <p:guide orient="horz" pos="4196"/>
        <p:guide orient="horz" pos="4182"/>
        <p:guide orient="horz" pos="3181"/>
        <p:guide orient="horz" pos="3702"/>
        <p:guide pos="3699"/>
        <p:guide pos="4905"/>
        <p:guide pos="376"/>
        <p:guide pos="3839"/>
        <p:guide pos="7193"/>
        <p:guide pos="1761"/>
        <p:guide pos="58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snapToGrid="0">
      <p:cViewPr>
        <p:scale>
          <a:sx n="80" d="100"/>
          <a:sy n="80" d="100"/>
        </p:scale>
        <p:origin x="-2208" y="1092"/>
      </p:cViewPr>
      <p:guideLst>
        <p:guide orient="horz" pos="3149"/>
        <p:guide pos="216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5239" cy="499904"/>
          </a:xfrm>
          <a:prstGeom prst="rect">
            <a:avLst/>
          </a:prstGeom>
        </p:spPr>
        <p:txBody>
          <a:bodyPr vert="horz" lIns="93315" tIns="46657" rIns="93315" bIns="46657"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9111" y="0"/>
            <a:ext cx="2975239" cy="499904"/>
          </a:xfrm>
          <a:prstGeom prst="rect">
            <a:avLst/>
          </a:prstGeom>
        </p:spPr>
        <p:txBody>
          <a:bodyPr vert="horz" lIns="93315" tIns="46657" rIns="93315" bIns="46657" rtlCol="0"/>
          <a:lstStyle>
            <a:lvl1pPr algn="r">
              <a:defRPr sz="1200"/>
            </a:lvl1pPr>
          </a:lstStyle>
          <a:p>
            <a:fld id="{C3A2E8FD-2AFE-4B1E-9D19-015693014FEA}" type="datetimeFigureOut">
              <a:rPr lang="en-US" smtClean="0">
                <a:latin typeface="Arial" pitchFamily="34" charset="0"/>
              </a:rPr>
              <a:pPr/>
              <a:t>7/17/2020</a:t>
            </a:fld>
            <a:endParaRPr lang="en-US" dirty="0">
              <a:latin typeface="Arial" pitchFamily="34" charset="0"/>
            </a:endParaRPr>
          </a:p>
        </p:txBody>
      </p:sp>
      <p:sp>
        <p:nvSpPr>
          <p:cNvPr id="4" name="Footer Placeholder 3"/>
          <p:cNvSpPr>
            <a:spLocks noGrp="1"/>
          </p:cNvSpPr>
          <p:nvPr>
            <p:ph type="ftr" sz="quarter" idx="2"/>
          </p:nvPr>
        </p:nvSpPr>
        <p:spPr>
          <a:xfrm>
            <a:off x="1" y="9496436"/>
            <a:ext cx="2975239" cy="499904"/>
          </a:xfrm>
          <a:prstGeom prst="rect">
            <a:avLst/>
          </a:prstGeom>
        </p:spPr>
        <p:txBody>
          <a:bodyPr vert="horz" lIns="93315" tIns="46657" rIns="93315" bIns="46657"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9111" y="9496436"/>
            <a:ext cx="2975239" cy="499904"/>
          </a:xfrm>
          <a:prstGeom prst="rect">
            <a:avLst/>
          </a:prstGeom>
        </p:spPr>
        <p:txBody>
          <a:bodyPr vert="horz" lIns="93315" tIns="46657" rIns="93315" bIns="46657" rtlCol="0" anchor="b"/>
          <a:lstStyle>
            <a:lvl1pPr algn="r">
              <a:defRPr sz="1200"/>
            </a:lvl1pPr>
          </a:lstStyle>
          <a:p>
            <a:fld id="{7F3D0142-0A92-499C-9E53-36958F98D275}" type="slidenum">
              <a:rPr lang="en-US" smtClean="0">
                <a:latin typeface="Arial" pitchFamily="34" charset="0"/>
              </a:rPr>
              <a:pPr/>
              <a:t>‹Nr.›</a:t>
            </a:fld>
            <a:endParaRPr lang="en-US" dirty="0">
              <a:latin typeface="Arial" pitchFamily="34" charset="0"/>
            </a:endParaRPr>
          </a:p>
        </p:txBody>
      </p:sp>
    </p:spTree>
    <p:extLst>
      <p:ext uri="{BB962C8B-B14F-4D97-AF65-F5344CB8AC3E}">
        <p14:creationId xmlns:p14="http://schemas.microsoft.com/office/powerpoint/2010/main" val="9873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5239" cy="499904"/>
          </a:xfrm>
          <a:prstGeom prst="rect">
            <a:avLst/>
          </a:prstGeom>
        </p:spPr>
        <p:txBody>
          <a:bodyPr vert="horz" lIns="93315" tIns="46657" rIns="93315" bIns="46657"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9111" y="0"/>
            <a:ext cx="2975239" cy="499904"/>
          </a:xfrm>
          <a:prstGeom prst="rect">
            <a:avLst/>
          </a:prstGeom>
        </p:spPr>
        <p:txBody>
          <a:bodyPr vert="horz" lIns="93315" tIns="46657" rIns="93315" bIns="46657" rtlCol="0"/>
          <a:lstStyle>
            <a:lvl1pPr algn="r">
              <a:defRPr sz="1200">
                <a:latin typeface="Arial" pitchFamily="34" charset="0"/>
              </a:defRPr>
            </a:lvl1pPr>
          </a:lstStyle>
          <a:p>
            <a:fld id="{B5D7A87D-1CDA-443F-BAE3-82C9C05446C3}" type="datetimeFigureOut">
              <a:rPr lang="en-US" smtClean="0"/>
              <a:pPr/>
              <a:t>7/17/2020</a:t>
            </a:fld>
            <a:endParaRPr lang="en-US" dirty="0"/>
          </a:p>
        </p:txBody>
      </p:sp>
      <p:sp>
        <p:nvSpPr>
          <p:cNvPr id="4" name="Slide Image Placeholder 3"/>
          <p:cNvSpPr>
            <a:spLocks noGrp="1" noRot="1" noChangeAspect="1"/>
          </p:cNvSpPr>
          <p:nvPr>
            <p:ph type="sldImg" idx="2"/>
          </p:nvPr>
        </p:nvSpPr>
        <p:spPr>
          <a:xfrm>
            <a:off x="100013" y="747713"/>
            <a:ext cx="6665912" cy="3751262"/>
          </a:xfrm>
          <a:prstGeom prst="rect">
            <a:avLst/>
          </a:prstGeom>
          <a:noFill/>
          <a:ln w="12700">
            <a:solidFill>
              <a:prstClr val="black"/>
            </a:solidFill>
          </a:ln>
        </p:spPr>
        <p:txBody>
          <a:bodyPr vert="horz" lIns="93315" tIns="46657" rIns="93315" bIns="46657" rtlCol="0" anchor="ctr"/>
          <a:lstStyle/>
          <a:p>
            <a:endParaRPr lang="en-GB" dirty="0"/>
          </a:p>
        </p:txBody>
      </p:sp>
      <p:sp>
        <p:nvSpPr>
          <p:cNvPr id="5" name="Notes Placeholder 4"/>
          <p:cNvSpPr>
            <a:spLocks noGrp="1"/>
          </p:cNvSpPr>
          <p:nvPr>
            <p:ph type="body" sz="quarter" idx="3"/>
          </p:nvPr>
        </p:nvSpPr>
        <p:spPr>
          <a:xfrm>
            <a:off x="686594" y="4749087"/>
            <a:ext cx="5492750" cy="4499134"/>
          </a:xfrm>
          <a:prstGeom prst="rect">
            <a:avLst/>
          </a:prstGeom>
        </p:spPr>
        <p:txBody>
          <a:bodyPr vert="horz" lIns="93315" tIns="46657" rIns="93315" bIns="466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4"/>
          </p:nvPr>
        </p:nvSpPr>
        <p:spPr>
          <a:xfrm>
            <a:off x="1" y="9496436"/>
            <a:ext cx="2975239" cy="499904"/>
          </a:xfrm>
          <a:prstGeom prst="rect">
            <a:avLst/>
          </a:prstGeom>
        </p:spPr>
        <p:txBody>
          <a:bodyPr vert="horz" lIns="93315" tIns="46657" rIns="93315" bIns="46657"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9111" y="9496436"/>
            <a:ext cx="2975239" cy="499904"/>
          </a:xfrm>
          <a:prstGeom prst="rect">
            <a:avLst/>
          </a:prstGeom>
        </p:spPr>
        <p:txBody>
          <a:bodyPr vert="horz" lIns="93315" tIns="46657" rIns="93315" bIns="46657" rtlCol="0" anchor="b"/>
          <a:lstStyle>
            <a:lvl1pPr algn="r">
              <a:defRPr sz="1200">
                <a:latin typeface="Arial" pitchFamily="34" charset="0"/>
              </a:defRPr>
            </a:lvl1pPr>
          </a:lstStyle>
          <a:p>
            <a:fld id="{20B9C825-F38E-45BB-92C1-043DE61C9183}" type="slidenum">
              <a:rPr lang="en-US" smtClean="0"/>
              <a:pPr/>
              <a:t>‹Nr.›</a:t>
            </a:fld>
            <a:endParaRPr lang="en-US" dirty="0"/>
          </a:p>
        </p:txBody>
      </p:sp>
    </p:spTree>
    <p:extLst>
      <p:ext uri="{BB962C8B-B14F-4D97-AF65-F5344CB8AC3E}">
        <p14:creationId xmlns:p14="http://schemas.microsoft.com/office/powerpoint/2010/main" val="1922721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Regulations are a fact of the banking business. The spate of new regulations will continue, the effect is often wide and takes time to percolate through organizations, whilst adjustments and tweaks are business as usual. Costs to banks are not just in the initial assessment and implementation but also in the continuing assurance. Our </a:t>
            </a:r>
            <a:r>
              <a:rPr lang="en-US" sz="1200" b="1" dirty="0" err="1">
                <a:solidFill>
                  <a:schemeClr val="bg1"/>
                </a:solidFill>
              </a:rPr>
              <a:t>Regtech</a:t>
            </a:r>
            <a:r>
              <a:rPr lang="en-US" sz="1200" b="1" dirty="0">
                <a:solidFill>
                  <a:schemeClr val="bg1"/>
                </a:solidFill>
              </a:rPr>
              <a:t>-as-a-service offers clients peace of mind. Not only do our highly-skilled banking experts follow the evolving landscape ensuring our clients remain on the pulse of up-coming regulations but also monitor existing compliance, bank wide.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Vorschriften sind eine Tatsache des Bankgeschäfts. Die Flut neuer Vorschriften wird weitergehen, die Auswirkungen sind oft weitreichend und brauchen Zeit, bis sie sich in den Organisationen durchsetzen, während Anpassungen und Optimierungen zur Tagesordnung gehören. Die Kosten für die Banken liegen nicht nur in der anfänglichen Bewertung und Umsetzung, sondern auch in der fortlaufenden Absicherung. Unser </a:t>
            </a:r>
            <a:r>
              <a:rPr lang="de-DE" dirty="0" err="1"/>
              <a:t>Regtech</a:t>
            </a:r>
            <a:r>
              <a:rPr lang="de-DE" dirty="0"/>
              <a:t>-</a:t>
            </a:r>
            <a:r>
              <a:rPr lang="de-DE" dirty="0" err="1"/>
              <a:t>as</a:t>
            </a:r>
            <a:r>
              <a:rPr lang="de-DE" dirty="0"/>
              <a:t>-a-Service bietet unseren Kunden ein beruhigendes Gefühl der Sicherheit. Unsere hochqualifizierten Bankexperten verfolgen nicht nur die sich entwickelnde Landschaft und stellen so sicher, dass unsere Kunden immer am Puls der kommenden Vorschriften bleiben, sondern überwachen auch die bestehende Compliance, und zwar </a:t>
            </a:r>
            <a:r>
              <a:rPr lang="de-DE" dirty="0" err="1"/>
              <a:t>bankweit</a:t>
            </a:r>
            <a:r>
              <a:rPr lang="de-DE" dirty="0"/>
              <a:t>. Übersetzt mit www.DeepL.com/Translator (kostenlose Version)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Hochqualifiziertes Personal, das in der Lage ist, komplexe Regierungsvorschriften zu interpretieren und in einen Aktionsplan umzusetzen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Bei CGI sind wir als vertrauenswürdige Berater und Innovatoren bekannt, die die größten und komplexesten Projekte unserer Kunden umsetzen. Wir sind eine der wenigen Firmen, die über den Umfang, die Reichweite und die Fähigkeiten verfügen, um Kunden bei der Erfüllung der sich ständig weiterentwickelnden digitalen Erwartungen ihrer Kunden und Bürger zu unterstützen. Unser Ziel ist es, der Partner und Experte der Wahl für unsere Kunden zu sein.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algn="l">
              <a:spcAft>
                <a:spcPts val="600"/>
              </a:spcAft>
            </a:pPr>
            <a:r>
              <a:rPr lang="en-US" sz="1200" dirty="0" err="1"/>
              <a:t>Wir</a:t>
            </a:r>
            <a:r>
              <a:rPr lang="en-US" sz="1200" dirty="0"/>
              <a:t> </a:t>
            </a:r>
            <a:r>
              <a:rPr lang="en-US" sz="1200" dirty="0" err="1"/>
              <a:t>bei</a:t>
            </a:r>
            <a:r>
              <a:rPr lang="en-US" sz="1200" dirty="0"/>
              <a:t> CGI &amp; FMC </a:t>
            </a:r>
            <a:r>
              <a:rPr lang="en-US" sz="1200" dirty="0" err="1"/>
              <a:t>sind</a:t>
            </a:r>
            <a:r>
              <a:rPr lang="en-US" sz="1200" dirty="0"/>
              <a:t> </a:t>
            </a:r>
            <a:r>
              <a:rPr lang="en-US" sz="1200" dirty="0" err="1"/>
              <a:t>als</a:t>
            </a:r>
            <a:r>
              <a:rPr lang="en-US" sz="1200" dirty="0"/>
              <a:t> </a:t>
            </a:r>
            <a:r>
              <a:rPr lang="en-US" sz="1200" dirty="0" err="1"/>
              <a:t>zuverlässige</a:t>
            </a:r>
            <a:r>
              <a:rPr lang="en-US" sz="1200" dirty="0"/>
              <a:t> </a:t>
            </a:r>
            <a:r>
              <a:rPr lang="en-US" sz="1200" dirty="0" err="1"/>
              <a:t>Berater</a:t>
            </a:r>
            <a:r>
              <a:rPr lang="en-US" sz="1200" dirty="0"/>
              <a:t> und </a:t>
            </a:r>
            <a:r>
              <a:rPr lang="en-US" sz="1200" dirty="0" err="1"/>
              <a:t>Innovatoren</a:t>
            </a:r>
            <a:r>
              <a:rPr lang="en-US" sz="1200" dirty="0"/>
              <a:t> </a:t>
            </a:r>
            <a:r>
              <a:rPr lang="en-US" sz="1200" dirty="0" err="1"/>
              <a:t>bekannt</a:t>
            </a:r>
            <a:r>
              <a:rPr lang="en-US" sz="1200" dirty="0"/>
              <a:t>, die </a:t>
            </a:r>
            <a:r>
              <a:rPr lang="en-US" sz="1200" dirty="0" err="1"/>
              <a:t>die</a:t>
            </a:r>
            <a:r>
              <a:rPr lang="en-US" sz="1200" dirty="0"/>
              <a:t> </a:t>
            </a:r>
            <a:r>
              <a:rPr lang="en-US" sz="1200" dirty="0" err="1"/>
              <a:t>größten</a:t>
            </a:r>
            <a:r>
              <a:rPr lang="en-US" sz="1200" dirty="0"/>
              <a:t> und </a:t>
            </a:r>
            <a:r>
              <a:rPr lang="en-US" sz="1200" dirty="0" err="1"/>
              <a:t>komplexesten</a:t>
            </a:r>
            <a:r>
              <a:rPr lang="en-US" sz="1200" dirty="0"/>
              <a:t> </a:t>
            </a:r>
            <a:r>
              <a:rPr lang="en-US" sz="1200" dirty="0" err="1"/>
              <a:t>Projekte</a:t>
            </a:r>
            <a:r>
              <a:rPr lang="en-US" sz="1200" dirty="0"/>
              <a:t> </a:t>
            </a:r>
            <a:r>
              <a:rPr lang="en-US" sz="1200" dirty="0" err="1"/>
              <a:t>unserer</a:t>
            </a:r>
            <a:r>
              <a:rPr lang="en-US" sz="1200" dirty="0"/>
              <a:t> </a:t>
            </a:r>
            <a:r>
              <a:rPr lang="en-US" sz="1200" dirty="0" err="1"/>
              <a:t>Kunden</a:t>
            </a:r>
            <a:r>
              <a:rPr lang="en-US" sz="1200" dirty="0"/>
              <a:t> </a:t>
            </a:r>
            <a:r>
              <a:rPr lang="en-US" sz="1200" dirty="0" err="1"/>
              <a:t>umsetzen</a:t>
            </a:r>
            <a:r>
              <a:rPr lang="en-US" sz="1200" dirty="0"/>
              <a:t>. </a:t>
            </a:r>
            <a:r>
              <a:rPr lang="en-US" sz="1200" dirty="0" err="1"/>
              <a:t>Gemeinsam</a:t>
            </a:r>
            <a:r>
              <a:rPr lang="en-US" sz="1200" dirty="0"/>
              <a:t> </a:t>
            </a:r>
            <a:r>
              <a:rPr lang="en-US" sz="1200" dirty="0" err="1"/>
              <a:t>kombinieren</a:t>
            </a:r>
            <a:r>
              <a:rPr lang="en-US" sz="1200" dirty="0"/>
              <a:t> </a:t>
            </a:r>
            <a:r>
              <a:rPr lang="en-US" sz="1200" dirty="0" err="1"/>
              <a:t>wir</a:t>
            </a:r>
            <a:r>
              <a:rPr lang="en-US" sz="1200" dirty="0"/>
              <a:t> </a:t>
            </a:r>
            <a:r>
              <a:rPr lang="en-US" sz="1200" dirty="0" err="1"/>
              <a:t>fachliche</a:t>
            </a:r>
            <a:r>
              <a:rPr lang="en-US" sz="1200" dirty="0"/>
              <a:t> Expertise und </a:t>
            </a:r>
            <a:r>
              <a:rPr lang="en-US" sz="1200" dirty="0" err="1"/>
              <a:t>ausgezeichnete</a:t>
            </a:r>
            <a:r>
              <a:rPr lang="en-US" sz="1200" dirty="0"/>
              <a:t> Software </a:t>
            </a:r>
            <a:r>
              <a:rPr lang="en-US" sz="1200" dirty="0" err="1"/>
              <a:t>Lösungen</a:t>
            </a:r>
            <a:r>
              <a:rPr lang="en-US" sz="1200" dirty="0"/>
              <a:t> (2018 </a:t>
            </a:r>
            <a:r>
              <a:rPr lang="en-US" sz="1200" dirty="0" err="1"/>
              <a:t>Xcelent</a:t>
            </a:r>
            <a:r>
              <a:rPr lang="en-US" sz="1200" baseline="0" dirty="0"/>
              <a:t> award) und </a:t>
            </a:r>
            <a:r>
              <a:rPr lang="en-US" sz="1200" baseline="0" dirty="0" err="1"/>
              <a:t>sind</a:t>
            </a:r>
            <a:r>
              <a:rPr lang="en-US" sz="1200" baseline="0" dirty="0"/>
              <a:t> </a:t>
            </a:r>
            <a:r>
              <a:rPr lang="en-US" sz="1200" baseline="0" dirty="0" err="1"/>
              <a:t>somit</a:t>
            </a:r>
            <a:r>
              <a:rPr lang="en-US" sz="1200" baseline="0" dirty="0"/>
              <a:t> </a:t>
            </a:r>
            <a:r>
              <a:rPr lang="en-US" sz="1200" baseline="0" dirty="0" err="1"/>
              <a:t>einige</a:t>
            </a:r>
            <a:r>
              <a:rPr lang="en-US" sz="1200" baseline="0" dirty="0"/>
              <a:t> der </a:t>
            </a:r>
            <a:r>
              <a:rPr lang="en-US" sz="1200" baseline="0" dirty="0" err="1"/>
              <a:t>wenigen</a:t>
            </a:r>
            <a:r>
              <a:rPr lang="en-US" sz="1200" baseline="0" dirty="0"/>
              <a:t>, die </a:t>
            </a:r>
            <a:r>
              <a:rPr lang="en-US" sz="1200" baseline="0" dirty="0" err="1"/>
              <a:t>über</a:t>
            </a:r>
            <a:r>
              <a:rPr lang="en-US" sz="1200" baseline="0" dirty="0"/>
              <a:t> </a:t>
            </a:r>
            <a:r>
              <a:rPr lang="en-US" sz="1200" baseline="0" dirty="0" err="1"/>
              <a:t>Umffang</a:t>
            </a:r>
            <a:r>
              <a:rPr lang="en-US" sz="1200" baseline="0" dirty="0"/>
              <a:t>, </a:t>
            </a:r>
            <a:r>
              <a:rPr lang="en-US" sz="1200" baseline="0" dirty="0" err="1"/>
              <a:t>Reichweite</a:t>
            </a:r>
            <a:r>
              <a:rPr lang="en-US" sz="1200" baseline="0" dirty="0"/>
              <a:t> und </a:t>
            </a:r>
            <a:r>
              <a:rPr lang="en-US" sz="1200" baseline="0" dirty="0" err="1"/>
              <a:t>Fähigkeiten</a:t>
            </a:r>
            <a:r>
              <a:rPr lang="en-US" sz="1200" baseline="0" dirty="0"/>
              <a:t> </a:t>
            </a:r>
            <a:r>
              <a:rPr lang="en-US" sz="1200" baseline="0" dirty="0" err="1"/>
              <a:t>verfügen</a:t>
            </a:r>
            <a:r>
              <a:rPr lang="en-US" sz="1200" baseline="0" dirty="0"/>
              <a:t>, um </a:t>
            </a:r>
            <a:r>
              <a:rPr lang="en-US" sz="1200" dirty="0" err="1"/>
              <a:t>komplexe</a:t>
            </a:r>
            <a:r>
              <a:rPr lang="en-US" sz="1200" dirty="0"/>
              <a:t> </a:t>
            </a:r>
            <a:r>
              <a:rPr lang="en-US" sz="1200" dirty="0" err="1"/>
              <a:t>Regierungsvorschriften</a:t>
            </a:r>
            <a:r>
              <a:rPr lang="en-US" sz="1200" dirty="0"/>
              <a:t> </a:t>
            </a:r>
            <a:r>
              <a:rPr lang="en-US" sz="1200" dirty="0" err="1"/>
              <a:t>zu</a:t>
            </a:r>
            <a:r>
              <a:rPr lang="en-US" sz="1200" dirty="0"/>
              <a:t> </a:t>
            </a:r>
            <a:r>
              <a:rPr lang="en-US" sz="1200" dirty="0" err="1"/>
              <a:t>interpretieren</a:t>
            </a:r>
            <a:r>
              <a:rPr lang="en-US" sz="1200" dirty="0"/>
              <a:t> und </a:t>
            </a:r>
            <a:r>
              <a:rPr lang="en-US" sz="1200" dirty="0" err="1"/>
              <a:t>ganzheitliche</a:t>
            </a:r>
            <a:r>
              <a:rPr lang="en-US" sz="1200" dirty="0"/>
              <a:t> </a:t>
            </a:r>
            <a:r>
              <a:rPr lang="en-US" sz="1200" dirty="0" err="1"/>
              <a:t>Aktionspläne</a:t>
            </a:r>
            <a:r>
              <a:rPr lang="en-US" sz="1200" dirty="0"/>
              <a:t> </a:t>
            </a:r>
            <a:r>
              <a:rPr lang="en-US" sz="1200" dirty="0" err="1"/>
              <a:t>umzusetzen</a:t>
            </a:r>
            <a:r>
              <a:rPr lang="en-US" sz="1200" dirty="0"/>
              <a:t>. Unser </a:t>
            </a:r>
            <a:r>
              <a:rPr lang="en-US" sz="1200" dirty="0" err="1"/>
              <a:t>Ziel</a:t>
            </a:r>
            <a:r>
              <a:rPr lang="en-US" sz="1200" dirty="0"/>
              <a:t> </a:t>
            </a:r>
            <a:r>
              <a:rPr lang="en-US" sz="1200" dirty="0" err="1"/>
              <a:t>ist</a:t>
            </a:r>
            <a:r>
              <a:rPr lang="en-US" sz="1200" dirty="0"/>
              <a:t> </a:t>
            </a:r>
            <a:r>
              <a:rPr lang="en-US" sz="1200" dirty="0" err="1"/>
              <a:t>es</a:t>
            </a:r>
            <a:r>
              <a:rPr lang="en-US" sz="1200" dirty="0"/>
              <a:t>, Partner und </a:t>
            </a:r>
            <a:r>
              <a:rPr lang="en-US" sz="1200" dirty="0" err="1"/>
              <a:t>Experte</a:t>
            </a:r>
            <a:r>
              <a:rPr lang="en-US" sz="1200" dirty="0"/>
              <a:t> der Wahl </a:t>
            </a:r>
            <a:r>
              <a:rPr lang="en-US" sz="1200" dirty="0" err="1"/>
              <a:t>für</a:t>
            </a:r>
            <a:r>
              <a:rPr lang="en-US" sz="1200" dirty="0"/>
              <a:t> </a:t>
            </a:r>
            <a:r>
              <a:rPr lang="en-US" sz="1200" dirty="0" err="1"/>
              <a:t>unsere</a:t>
            </a:r>
            <a:r>
              <a:rPr lang="en-US" sz="1200" dirty="0"/>
              <a:t> </a:t>
            </a:r>
            <a:r>
              <a:rPr lang="en-US" sz="1200" dirty="0" err="1"/>
              <a:t>Kunden</a:t>
            </a:r>
            <a:r>
              <a:rPr lang="en-US" sz="1200" dirty="0"/>
              <a:t> </a:t>
            </a:r>
            <a:r>
              <a:rPr lang="en-US" sz="1200" dirty="0" err="1"/>
              <a:t>zu</a:t>
            </a:r>
            <a:r>
              <a:rPr lang="en-US" sz="1200" dirty="0"/>
              <a:t> sein. </a:t>
            </a:r>
          </a:p>
        </p:txBody>
      </p:sp>
      <p:sp>
        <p:nvSpPr>
          <p:cNvPr id="4" name="Slide Number Placeholder 3"/>
          <p:cNvSpPr>
            <a:spLocks noGrp="1"/>
          </p:cNvSpPr>
          <p:nvPr>
            <p:ph type="sldNum" sz="quarter" idx="10"/>
          </p:nvPr>
        </p:nvSpPr>
        <p:spPr/>
        <p:txBody>
          <a:bodyPr/>
          <a:lstStyle/>
          <a:p>
            <a:fld id="{20B9C825-F38E-45BB-92C1-043DE61C9183}" type="slidenum">
              <a:rPr lang="en-US" smtClean="0"/>
              <a:pPr/>
              <a:t>1</a:t>
            </a:fld>
            <a:endParaRPr lang="en-US" dirty="0"/>
          </a:p>
        </p:txBody>
      </p:sp>
    </p:spTree>
    <p:extLst>
      <p:ext uri="{BB962C8B-B14F-4D97-AF65-F5344CB8AC3E}">
        <p14:creationId xmlns:p14="http://schemas.microsoft.com/office/powerpoint/2010/main" val="3524605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Ref idx="1001">
        <a:schemeClr val="bg1"/>
      </p:bgRef>
    </p:bg>
    <p:spTree>
      <p:nvGrpSpPr>
        <p:cNvPr id="1" name=""/>
        <p:cNvGrpSpPr/>
        <p:nvPr/>
      </p:nvGrpSpPr>
      <p:grpSpPr>
        <a:xfrm>
          <a:off x="0" y="0"/>
          <a:ext cx="0" cy="0"/>
          <a:chOff x="0" y="0"/>
          <a:chExt cx="0" cy="0"/>
        </a:xfrm>
      </p:grpSpPr>
      <p:sp>
        <p:nvSpPr>
          <p:cNvPr id="4" name="Rectangle 3"/>
          <p:cNvSpPr/>
          <p:nvPr/>
        </p:nvSpPr>
        <p:spPr bwMode="white">
          <a:xfrm>
            <a:off x="0" y="1"/>
            <a:ext cx="12188825"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b="5616"/>
          <a:stretch/>
        </p:blipFill>
        <p:spPr>
          <a:xfrm>
            <a:off x="2" y="371355"/>
            <a:ext cx="11823795" cy="6012971"/>
          </a:xfrm>
          <a:prstGeom prst="rect">
            <a:avLst/>
          </a:prstGeom>
        </p:spPr>
      </p:pic>
      <p:sp>
        <p:nvSpPr>
          <p:cNvPr id="2" name="Title 1"/>
          <p:cNvSpPr>
            <a:spLocks noGrp="1"/>
          </p:cNvSpPr>
          <p:nvPr>
            <p:ph type="ctrTitle"/>
          </p:nvPr>
        </p:nvSpPr>
        <p:spPr bwMode="gray">
          <a:xfrm>
            <a:off x="5446881" y="1925468"/>
            <a:ext cx="6176035" cy="1244816"/>
          </a:xfrm>
        </p:spPr>
        <p:txBody>
          <a:bodyPr wrap="square" lIns="0" tIns="0" rIns="0" bIns="0" anchor="b" anchorCtr="0">
            <a:normAutofit/>
          </a:bodyPr>
          <a:lstStyle>
            <a:lvl1pPr algn="l">
              <a:defRPr sz="3600" b="0" baseline="0">
                <a:solidFill>
                  <a:schemeClr val="tx2"/>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5446881" y="3401485"/>
            <a:ext cx="6192357"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grpSp>
        <p:nvGrpSpPr>
          <p:cNvPr id="7" name="Group 4" title="&lt;IGNORE&gt;"/>
          <p:cNvGrpSpPr>
            <a:grpSpLocks noChangeAspect="1"/>
          </p:cNvGrpSpPr>
          <p:nvPr/>
        </p:nvGrpSpPr>
        <p:grpSpPr bwMode="gray">
          <a:xfrm>
            <a:off x="9022887" y="0"/>
            <a:ext cx="3165938"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p:cNvSpPr/>
          <p:nvPr/>
        </p:nvSpPr>
        <p:spPr bwMode="gray">
          <a:xfrm>
            <a:off x="0" y="6737640"/>
            <a:ext cx="12188825"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1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3432" userDrawn="1">
          <p15:clr>
            <a:srgbClr val="FBAE40"/>
          </p15:clr>
        </p15:guide>
        <p15:guide id="2" orient="horz" pos="232" userDrawn="1">
          <p15:clr>
            <a:srgbClr val="FBAE40"/>
          </p15:clr>
        </p15:guide>
        <p15:guide id="3" pos="7446" userDrawn="1">
          <p15:clr>
            <a:srgbClr val="FBAE40"/>
          </p15:clr>
        </p15:guide>
        <p15:guide id="4" orient="horz" pos="42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4" name="Content Placeholder 20"/>
          <p:cNvSpPr>
            <a:spLocks noGrp="1"/>
          </p:cNvSpPr>
          <p:nvPr>
            <p:ph sz="quarter" idx="17"/>
          </p:nvPr>
        </p:nvSpPr>
        <p:spPr>
          <a:xfrm>
            <a:off x="598863" y="1268414"/>
            <a:ext cx="10966238"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6"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p:nvPr>
        </p:nvSpPr>
        <p:spPr>
          <a:xfrm>
            <a:off x="598864" y="1268414"/>
            <a:ext cx="5242062"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18"/>
          </p:nvPr>
        </p:nvSpPr>
        <p:spPr>
          <a:xfrm>
            <a:off x="6337172" y="1268414"/>
            <a:ext cx="5227929"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Arial" pitchFamily="34" charset="0"/>
              </a:defRPr>
            </a:lvl1pPr>
            <a:lvl2pPr marL="179388" indent="-179388">
              <a:spcBef>
                <a:spcPts val="600"/>
              </a:spcBef>
              <a:buClr>
                <a:schemeClr val="accent2"/>
              </a:buClr>
              <a:buSzPct val="110000"/>
              <a:buFont typeface="Arial" pitchFamily="34" charset="0"/>
              <a:buChar char="•"/>
              <a:defRPr sz="1200" baseline="0">
                <a:solidFill>
                  <a:schemeClr val="tx1"/>
                </a:solidFill>
                <a:latin typeface="Arial" pitchFamily="34" charset="0"/>
              </a:defRPr>
            </a:lvl2pPr>
            <a:lvl3pPr marL="360363" indent="-180975">
              <a:spcBef>
                <a:spcPts val="600"/>
              </a:spcBef>
              <a:buClr>
                <a:schemeClr val="accent2"/>
              </a:buClr>
              <a:buSzPct val="110000"/>
              <a:buFont typeface="Arial" pitchFamily="34" charset="0"/>
              <a:buChar char="•"/>
              <a:defRPr sz="1200">
                <a:solidFill>
                  <a:schemeClr val="tx1"/>
                </a:solidFill>
                <a:latin typeface="Arial" pitchFamily="34" charset="0"/>
              </a:defRPr>
            </a:lvl3pPr>
            <a:lvl4pPr marL="539750" indent="-179388">
              <a:spcBef>
                <a:spcPts val="600"/>
              </a:spcBef>
              <a:buClr>
                <a:schemeClr val="accent2"/>
              </a:buClr>
              <a:buSzPct val="110000"/>
              <a:buFont typeface="Arial" pitchFamily="34" charset="0"/>
              <a:buChar char="•"/>
              <a:defRPr sz="1100">
                <a:solidFill>
                  <a:schemeClr val="tx1"/>
                </a:solidFill>
                <a:latin typeface="Arial" pitchFamily="34" charset="0"/>
              </a:defRPr>
            </a:lvl4pPr>
            <a:lvl5pPr marL="719138" indent="-179388">
              <a:spcBef>
                <a:spcPts val="600"/>
              </a:spcBef>
              <a:buClr>
                <a:schemeClr val="accent2"/>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1"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r="2266"/>
          <a:stretch/>
        </p:blipFill>
        <p:spPr>
          <a:xfrm>
            <a:off x="1" y="1773238"/>
            <a:ext cx="11816389" cy="4608512"/>
          </a:xfrm>
          <a:prstGeom prst="rect">
            <a:avLst/>
          </a:prstGeom>
        </p:spPr>
      </p:pic>
      <p:sp>
        <p:nvSpPr>
          <p:cNvPr id="2" name="Title 1"/>
          <p:cNvSpPr>
            <a:spLocks noGrp="1"/>
          </p:cNvSpPr>
          <p:nvPr>
            <p:ph type="ctrTitle"/>
          </p:nvPr>
        </p:nvSpPr>
        <p:spPr>
          <a:xfrm>
            <a:off x="5446882" y="1845000"/>
            <a:ext cx="6118219" cy="1325254"/>
          </a:xfrm>
        </p:spPr>
        <p:txBody>
          <a:bodyPr wrap="square" lIns="0" tIns="0" rIns="0" bIns="0" anchor="b" anchorCtr="0">
            <a:noAutofit/>
          </a:bodyPr>
          <a:lstStyle>
            <a:lvl1pPr algn="l">
              <a:defRPr sz="3600" baseline="0">
                <a:solidFill>
                  <a:schemeClr val="tx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a:xfrm>
            <a:off x="5446883" y="3480580"/>
            <a:ext cx="6118218" cy="1028420"/>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grpSp>
        <p:nvGrpSpPr>
          <p:cNvPr id="5" name="Group 4" title="&lt;IGNORE&gt;"/>
          <p:cNvGrpSpPr/>
          <p:nvPr/>
        </p:nvGrpSpPr>
        <p:grpSpPr bwMode="gray">
          <a:xfrm>
            <a:off x="9026591" y="0"/>
            <a:ext cx="3165938" cy="3168734"/>
            <a:chOff x="9028942" y="0"/>
            <a:chExt cx="3166763" cy="3168734"/>
          </a:xfrm>
        </p:grpSpPr>
        <p:sp>
          <p:nvSpPr>
            <p:cNvPr id="4" name="Rectangle 3"/>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10" name="Group 4"/>
            <p:cNvGrpSpPr>
              <a:grpSpLocks noChangeAspect="1"/>
            </p:cNvGrpSpPr>
            <p:nvPr userDrawn="1"/>
          </p:nvGrpSpPr>
          <p:grpSpPr bwMode="gray">
            <a:xfrm>
              <a:off x="9028942" y="0"/>
              <a:ext cx="3166763" cy="3168734"/>
              <a:chOff x="1260" y="0"/>
              <a:chExt cx="3240" cy="3240"/>
            </a:xfrm>
          </p:grpSpPr>
          <p:sp>
            <p:nvSpPr>
              <p:cNvPr id="11"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cSld>
  <p:clrMapOvr>
    <a:masterClrMapping/>
  </p:clrMapOvr>
  <p:hf hdr="0" ftr="0"/>
  <p:extLst>
    <p:ext uri="{DCECCB84-F9BA-43D5-87BE-67443E8EF086}">
      <p15:sldGuideLst xmlns:p15="http://schemas.microsoft.com/office/powerpoint/2012/main">
        <p15:guide id="1" pos="3432" userDrawn="1">
          <p15:clr>
            <a:srgbClr val="FBAE40"/>
          </p15:clr>
        </p15:guide>
        <p15:guide id="2" orient="horz" pos="1117" userDrawn="1">
          <p15:clr>
            <a:srgbClr val="FBAE40"/>
          </p15:clr>
        </p15:guide>
        <p15:guide id="3" orient="horz" pos="11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4577" y="1117995"/>
            <a:ext cx="4379392" cy="4377809"/>
          </a:xfrm>
          <a:prstGeom prst="ellipse">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bwMode="gray">
          <a:xfrm>
            <a:off x="5446882" y="1845000"/>
            <a:ext cx="6118218" cy="1324800"/>
          </a:xfrm>
        </p:spPr>
        <p:txBody>
          <a:bodyPr wrap="square" lIns="0" tIns="0" rIns="0" bIns="0" anchor="b" anchorCtr="0">
            <a:noAutofit/>
          </a:bodyPr>
          <a:lstStyle>
            <a:lvl1pPr algn="l">
              <a:defRPr sz="3600" baseline="0">
                <a:solidFill>
                  <a:schemeClr val="accent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5446884" y="3481200"/>
            <a:ext cx="6118217"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23"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4"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grpSp>
        <p:nvGrpSpPr>
          <p:cNvPr id="26" name="Group 25" title="&lt;IGNORE&gt;"/>
          <p:cNvGrpSpPr/>
          <p:nvPr/>
        </p:nvGrpSpPr>
        <p:grpSpPr bwMode="gray">
          <a:xfrm>
            <a:off x="9026591" y="0"/>
            <a:ext cx="3165938" cy="3168734"/>
            <a:chOff x="9028942" y="0"/>
            <a:chExt cx="3166763" cy="3168734"/>
          </a:xfrm>
        </p:grpSpPr>
        <p:sp>
          <p:nvSpPr>
            <p:cNvPr id="27" name="Rectangle 26"/>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28" name="Group 4"/>
            <p:cNvGrpSpPr>
              <a:grpSpLocks noChangeAspect="1"/>
            </p:cNvGrpSpPr>
            <p:nvPr userDrawn="1"/>
          </p:nvGrpSpPr>
          <p:grpSpPr bwMode="gray">
            <a:xfrm>
              <a:off x="9028942" y="0"/>
              <a:ext cx="3166763" cy="3168734"/>
              <a:chOff x="1260" y="0"/>
              <a:chExt cx="3240" cy="3240"/>
            </a:xfrm>
          </p:grpSpPr>
          <p:sp>
            <p:nvSpPr>
              <p:cNvPr id="29"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Ovr>
    <a:masterClrMapping/>
  </p:clrMapOvr>
  <p:hf hdr="0" ftr="0"/>
  <p:extLst>
    <p:ext uri="{DCECCB84-F9BA-43D5-87BE-67443E8EF086}">
      <p15:sldGuideLst xmlns:p15="http://schemas.microsoft.com/office/powerpoint/2012/main">
        <p15:guide id="1" pos="34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grpSp>
        <p:nvGrpSpPr>
          <p:cNvPr id="25" name="Group 24" title="&lt;IGNORE&gt;"/>
          <p:cNvGrpSpPr/>
          <p:nvPr/>
        </p:nvGrpSpPr>
        <p:grpSpPr bwMode="gray">
          <a:xfrm>
            <a:off x="9026591" y="0"/>
            <a:ext cx="3165938" cy="3168734"/>
            <a:chOff x="9028942" y="0"/>
            <a:chExt cx="3166763" cy="3168734"/>
          </a:xfrm>
        </p:grpSpPr>
        <p:sp>
          <p:nvSpPr>
            <p:cNvPr id="26" name="Rectangle 25"/>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27" name="Group 4"/>
            <p:cNvGrpSpPr>
              <a:grpSpLocks noChangeAspect="1"/>
            </p:cNvGrpSpPr>
            <p:nvPr userDrawn="1"/>
          </p:nvGrpSpPr>
          <p:grpSpPr bwMode="gray">
            <a:xfrm>
              <a:off x="9028942" y="0"/>
              <a:ext cx="3166763" cy="3168734"/>
              <a:chOff x="1260" y="0"/>
              <a:chExt cx="3240" cy="3240"/>
            </a:xfrm>
          </p:grpSpPr>
          <p:sp>
            <p:nvSpPr>
              <p:cNvPr id="2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29830"/>
          <a:stretch/>
        </p:blipFill>
        <p:spPr>
          <a:xfrm>
            <a:off x="0" y="320868"/>
            <a:ext cx="5145095" cy="5381625"/>
          </a:xfrm>
          <a:prstGeom prst="rect">
            <a:avLst/>
          </a:prstGeom>
        </p:spPr>
      </p:pic>
      <p:sp>
        <p:nvSpPr>
          <p:cNvPr id="2" name="Title 1"/>
          <p:cNvSpPr>
            <a:spLocks noGrp="1"/>
          </p:cNvSpPr>
          <p:nvPr>
            <p:ph type="ctrTitle"/>
          </p:nvPr>
        </p:nvSpPr>
        <p:spPr bwMode="gray">
          <a:xfrm>
            <a:off x="5446882" y="1845000"/>
            <a:ext cx="6118218" cy="1324800"/>
          </a:xfrm>
        </p:spPr>
        <p:txBody>
          <a:bodyPr wrap="square" lIns="0" tIns="0" rIns="0" bIns="0" anchor="b" anchorCtr="0">
            <a:noAutofit/>
          </a:bodyPr>
          <a:lstStyle>
            <a:lvl1pPr algn="l">
              <a:defRPr sz="3600" baseline="0">
                <a:solidFill>
                  <a:schemeClr val="accent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5446884" y="3481200"/>
            <a:ext cx="6118217"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22"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3"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2083290708"/>
      </p:ext>
    </p:extLst>
  </p:cSld>
  <p:clrMapOvr>
    <a:masterClrMapping/>
  </p:clrMapOvr>
  <p:hf hdr="0" ftr="0"/>
  <p:extLst>
    <p:ext uri="{DCECCB84-F9BA-43D5-87BE-67443E8EF086}">
      <p15:sldGuideLst xmlns:p15="http://schemas.microsoft.com/office/powerpoint/2012/main">
        <p15:guide id="1" pos="34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9" name="Picture 18"/>
          <p:cNvPicPr>
            <a:picLocks/>
          </p:cNvPicPr>
          <p:nvPr/>
        </p:nvPicPr>
        <p:blipFill rotWithShape="1">
          <a:blip r:embed="rId2">
            <a:extLst>
              <a:ext uri="{28A0092B-C50C-407E-A947-70E740481C1C}">
                <a14:useLocalDpi xmlns:a14="http://schemas.microsoft.com/office/drawing/2010/main" val="0"/>
              </a:ext>
            </a:extLst>
          </a:blip>
          <a:srcRect l="1619"/>
          <a:stretch/>
        </p:blipFill>
        <p:spPr>
          <a:xfrm>
            <a:off x="0" y="1774800"/>
            <a:ext cx="11822920" cy="4608000"/>
          </a:xfrm>
          <a:prstGeom prst="rect">
            <a:avLst/>
          </a:prstGeom>
        </p:spPr>
      </p:pic>
      <p:grpSp>
        <p:nvGrpSpPr>
          <p:cNvPr id="25" name="Group 24" title="&lt;IGNORE&gt;"/>
          <p:cNvGrpSpPr/>
          <p:nvPr/>
        </p:nvGrpSpPr>
        <p:grpSpPr bwMode="gray">
          <a:xfrm>
            <a:off x="9026591" y="0"/>
            <a:ext cx="3165938" cy="3168734"/>
            <a:chOff x="9028942" y="0"/>
            <a:chExt cx="3166763" cy="3168734"/>
          </a:xfrm>
        </p:grpSpPr>
        <p:sp>
          <p:nvSpPr>
            <p:cNvPr id="26" name="Rectangle 25"/>
            <p:cNvSpPr/>
            <p:nvPr userDrawn="1"/>
          </p:nvSpPr>
          <p:spPr bwMode="gray">
            <a:xfrm>
              <a:off x="9032033" y="116999"/>
              <a:ext cx="3159967" cy="1114641"/>
            </a:xfrm>
            <a:prstGeom prst="rect">
              <a:avLst/>
            </a:prstGeom>
            <a:solidFill>
              <a:schemeClr val="bg2"/>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27" name="Group 4"/>
            <p:cNvGrpSpPr>
              <a:grpSpLocks noChangeAspect="1"/>
            </p:cNvGrpSpPr>
            <p:nvPr userDrawn="1"/>
          </p:nvGrpSpPr>
          <p:grpSpPr bwMode="gray">
            <a:xfrm>
              <a:off x="9028942" y="0"/>
              <a:ext cx="3166763" cy="3168734"/>
              <a:chOff x="1260" y="0"/>
              <a:chExt cx="3240" cy="3240"/>
            </a:xfrm>
          </p:grpSpPr>
          <p:sp>
            <p:nvSpPr>
              <p:cNvPr id="2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1"/>
          <p:cNvSpPr>
            <a:spLocks noGrp="1"/>
          </p:cNvSpPr>
          <p:nvPr>
            <p:ph type="ctrTitle"/>
          </p:nvPr>
        </p:nvSpPr>
        <p:spPr bwMode="gray">
          <a:xfrm>
            <a:off x="588810" y="1845000"/>
            <a:ext cx="7017207" cy="1324800"/>
          </a:xfrm>
        </p:spPr>
        <p:txBody>
          <a:bodyPr wrap="square" lIns="0" tIns="0" rIns="0" bIns="0" anchor="b" anchorCtr="0">
            <a:noAutofit/>
          </a:bodyPr>
          <a:lstStyle>
            <a:lvl1pPr algn="l">
              <a:defRPr sz="3600" baseline="0">
                <a:solidFill>
                  <a:schemeClr val="accent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588813" y="3481200"/>
            <a:ext cx="7017206" cy="1014096"/>
          </a:xfrm>
          <a:prstGeom prst="rect">
            <a:avLst/>
          </a:prstGeom>
        </p:spPr>
        <p:txBody>
          <a:bodyPr lIns="0" tIns="0" rIns="0" bIns="0" anchor="t" anchorCtr="0">
            <a:noAutofit/>
          </a:bodyPr>
          <a:lstStyle>
            <a:lvl1pPr marL="0" indent="0" algn="l">
              <a:buNone/>
              <a:defRPr sz="2400" b="1">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23"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4"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1176787354"/>
      </p:ext>
    </p:extLst>
  </p:cSld>
  <p:clrMapOvr>
    <a:masterClrMapping/>
  </p:clrMapOvr>
  <p:hf hdr="0" ftr="0"/>
  <p:extLst>
    <p:ext uri="{DCECCB84-F9BA-43D5-87BE-67443E8EF086}">
      <p15:sldGuideLst xmlns:p15="http://schemas.microsoft.com/office/powerpoint/2012/main">
        <p15:guide id="1" pos="34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grpSp>
        <p:nvGrpSpPr>
          <p:cNvPr id="25" name="Group 24"/>
          <p:cNvGrpSpPr/>
          <p:nvPr/>
        </p:nvGrpSpPr>
        <p:grpSpPr bwMode="gray">
          <a:xfrm>
            <a:off x="0" y="1752122"/>
            <a:ext cx="12188825" cy="4636574"/>
            <a:chOff x="0" y="1841926"/>
            <a:chExt cx="12192000" cy="4636574"/>
          </a:xfrm>
        </p:grpSpPr>
        <p:sp>
          <p:nvSpPr>
            <p:cNvPr id="26" name="Rectangle 25"/>
            <p:cNvSpPr/>
            <p:nvPr userDrawn="1"/>
          </p:nvSpPr>
          <p:spPr bwMode="gray">
            <a:xfrm>
              <a:off x="0" y="1841926"/>
              <a:ext cx="12192000" cy="4636573"/>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27" name="Freeform 5"/>
            <p:cNvSpPr>
              <a:spLocks noEditPoints="1"/>
            </p:cNvSpPr>
            <p:nvPr userDrawn="1"/>
          </p:nvSpPr>
          <p:spPr bwMode="gray">
            <a:xfrm>
              <a:off x="698227" y="1841927"/>
              <a:ext cx="11489009" cy="4636573"/>
            </a:xfrm>
            <a:custGeom>
              <a:avLst/>
              <a:gdLst>
                <a:gd name="T0" fmla="*/ 4286 w 4286"/>
                <a:gd name="T1" fmla="*/ 527 h 1728"/>
                <a:gd name="T2" fmla="*/ 3672 w 4286"/>
                <a:gd name="T3" fmla="*/ 0 h 1728"/>
                <a:gd name="T4" fmla="*/ 3538 w 4286"/>
                <a:gd name="T5" fmla="*/ 173 h 1728"/>
                <a:gd name="T6" fmla="*/ 3510 w 4286"/>
                <a:gd name="T7" fmla="*/ 168 h 1728"/>
                <a:gd name="T8" fmla="*/ 3492 w 4286"/>
                <a:gd name="T9" fmla="*/ 0 h 1728"/>
                <a:gd name="T10" fmla="*/ 2579 w 4286"/>
                <a:gd name="T11" fmla="*/ 299 h 1728"/>
                <a:gd name="T12" fmla="*/ 2499 w 4286"/>
                <a:gd name="T13" fmla="*/ 241 h 1728"/>
                <a:gd name="T14" fmla="*/ 1980 w 4286"/>
                <a:gd name="T15" fmla="*/ 215 h 1728"/>
                <a:gd name="T16" fmla="*/ 1942 w 4286"/>
                <a:gd name="T17" fmla="*/ 226 h 1728"/>
                <a:gd name="T18" fmla="*/ 1761 w 4286"/>
                <a:gd name="T19" fmla="*/ 327 h 1728"/>
                <a:gd name="T20" fmla="*/ 1814 w 4286"/>
                <a:gd name="T21" fmla="*/ 363 h 1728"/>
                <a:gd name="T22" fmla="*/ 2403 w 4286"/>
                <a:gd name="T23" fmla="*/ 325 h 1728"/>
                <a:gd name="T24" fmla="*/ 2242 w 4286"/>
                <a:gd name="T25" fmla="*/ 1113 h 1728"/>
                <a:gd name="T26" fmla="*/ 1500 w 4286"/>
                <a:gd name="T27" fmla="*/ 1631 h 1728"/>
                <a:gd name="T28" fmla="*/ 1689 w 4286"/>
                <a:gd name="T29" fmla="*/ 1178 h 1728"/>
                <a:gd name="T30" fmla="*/ 1484 w 4286"/>
                <a:gd name="T31" fmla="*/ 1626 h 1728"/>
                <a:gd name="T32" fmla="*/ 1251 w 4286"/>
                <a:gd name="T33" fmla="*/ 1401 h 1728"/>
                <a:gd name="T34" fmla="*/ 1457 w 4286"/>
                <a:gd name="T35" fmla="*/ 1640 h 1728"/>
                <a:gd name="T36" fmla="*/ 1005 w 4286"/>
                <a:gd name="T37" fmla="*/ 1603 h 1728"/>
                <a:gd name="T38" fmla="*/ 1057 w 4286"/>
                <a:gd name="T39" fmla="*/ 994 h 1728"/>
                <a:gd name="T40" fmla="*/ 534 w 4286"/>
                <a:gd name="T41" fmla="*/ 921 h 1728"/>
                <a:gd name="T42" fmla="*/ 122 w 4286"/>
                <a:gd name="T43" fmla="*/ 745 h 1728"/>
                <a:gd name="T44" fmla="*/ 59 w 4286"/>
                <a:gd name="T45" fmla="*/ 794 h 1728"/>
                <a:gd name="T46" fmla="*/ 480 w 4286"/>
                <a:gd name="T47" fmla="*/ 936 h 1728"/>
                <a:gd name="T48" fmla="*/ 702 w 4286"/>
                <a:gd name="T49" fmla="*/ 1728 h 1728"/>
                <a:gd name="T50" fmla="*/ 907 w 4286"/>
                <a:gd name="T51" fmla="*/ 1728 h 1728"/>
                <a:gd name="T52" fmla="*/ 1083 w 4286"/>
                <a:gd name="T53" fmla="*/ 1691 h 1728"/>
                <a:gd name="T54" fmla="*/ 1360 w 4286"/>
                <a:gd name="T55" fmla="*/ 1728 h 1728"/>
                <a:gd name="T56" fmla="*/ 1512 w 4286"/>
                <a:gd name="T57" fmla="*/ 1728 h 1728"/>
                <a:gd name="T58" fmla="*/ 1511 w 4286"/>
                <a:gd name="T59" fmla="*/ 1646 h 1728"/>
                <a:gd name="T60" fmla="*/ 2041 w 4286"/>
                <a:gd name="T61" fmla="*/ 1728 h 1728"/>
                <a:gd name="T62" fmla="*/ 2520 w 4286"/>
                <a:gd name="T63" fmla="*/ 1618 h 1728"/>
                <a:gd name="T64" fmla="*/ 2610 w 4286"/>
                <a:gd name="T65" fmla="*/ 1728 h 1728"/>
                <a:gd name="T66" fmla="*/ 3201 w 4286"/>
                <a:gd name="T67" fmla="*/ 1496 h 1728"/>
                <a:gd name="T68" fmla="*/ 3132 w 4286"/>
                <a:gd name="T69" fmla="*/ 1018 h 1728"/>
                <a:gd name="T70" fmla="*/ 3821 w 4286"/>
                <a:gd name="T71" fmla="*/ 671 h 1728"/>
                <a:gd name="T72" fmla="*/ 973 w 4286"/>
                <a:gd name="T73" fmla="*/ 1279 h 1728"/>
                <a:gd name="T74" fmla="*/ 3212 w 4286"/>
                <a:gd name="T75" fmla="*/ 283 h 1728"/>
                <a:gd name="T76" fmla="*/ 3062 w 4286"/>
                <a:gd name="T77" fmla="*/ 573 h 1728"/>
                <a:gd name="T78" fmla="*/ 3053 w 4286"/>
                <a:gd name="T79" fmla="*/ 756 h 1728"/>
                <a:gd name="T80" fmla="*/ 2345 w 4286"/>
                <a:gd name="T81" fmla="*/ 1160 h 1728"/>
                <a:gd name="T82" fmla="*/ 3053 w 4286"/>
                <a:gd name="T83" fmla="*/ 756 h 1728"/>
                <a:gd name="T84" fmla="*/ 2914 w 4286"/>
                <a:gd name="T85" fmla="*/ 575 h 1728"/>
                <a:gd name="T86" fmla="*/ 2473 w 4286"/>
                <a:gd name="T87" fmla="*/ 421 h 1728"/>
                <a:gd name="T88" fmla="*/ 2340 w 4286"/>
                <a:gd name="T89" fmla="*/ 1155 h 1728"/>
                <a:gd name="T90" fmla="*/ 3117 w 4286"/>
                <a:gd name="T91" fmla="*/ 1428 h 1728"/>
                <a:gd name="T92" fmla="*/ 2383 w 4286"/>
                <a:gd name="T93" fmla="*/ 1228 h 1728"/>
                <a:gd name="T94" fmla="*/ 3666 w 4286"/>
                <a:gd name="T95" fmla="*/ 861 h 1728"/>
                <a:gd name="T96" fmla="*/ 3150 w 4286"/>
                <a:gd name="T97" fmla="*/ 664 h 1728"/>
                <a:gd name="T98" fmla="*/ 3398 w 4286"/>
                <a:gd name="T99" fmla="*/ 590 h 1728"/>
                <a:gd name="T100" fmla="*/ 3128 w 4286"/>
                <a:gd name="T101" fmla="*/ 605 h 1728"/>
                <a:gd name="T102" fmla="*/ 3738 w 4286"/>
                <a:gd name="T103" fmla="*/ 691 h 1728"/>
                <a:gd name="T104" fmla="*/ 3591 w 4286"/>
                <a:gd name="T105" fmla="*/ 291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6" h="1728">
                  <a:moveTo>
                    <a:pt x="3821" y="671"/>
                  </a:moveTo>
                  <a:cubicBezTo>
                    <a:pt x="3812" y="671"/>
                    <a:pt x="3802" y="671"/>
                    <a:pt x="3792" y="673"/>
                  </a:cubicBezTo>
                  <a:cubicBezTo>
                    <a:pt x="3736" y="340"/>
                    <a:pt x="3736" y="340"/>
                    <a:pt x="3736" y="340"/>
                  </a:cubicBezTo>
                  <a:cubicBezTo>
                    <a:pt x="4286" y="527"/>
                    <a:pt x="4286" y="527"/>
                    <a:pt x="4286" y="527"/>
                  </a:cubicBezTo>
                  <a:cubicBezTo>
                    <a:pt x="4286" y="519"/>
                    <a:pt x="4286" y="519"/>
                    <a:pt x="4286" y="519"/>
                  </a:cubicBezTo>
                  <a:cubicBezTo>
                    <a:pt x="3735" y="333"/>
                    <a:pt x="3735" y="333"/>
                    <a:pt x="3735" y="333"/>
                  </a:cubicBezTo>
                  <a:cubicBezTo>
                    <a:pt x="3679" y="0"/>
                    <a:pt x="3679" y="0"/>
                    <a:pt x="3679" y="0"/>
                  </a:cubicBezTo>
                  <a:cubicBezTo>
                    <a:pt x="3672" y="0"/>
                    <a:pt x="3672" y="0"/>
                    <a:pt x="3672" y="0"/>
                  </a:cubicBezTo>
                  <a:cubicBezTo>
                    <a:pt x="3727" y="330"/>
                    <a:pt x="3727" y="330"/>
                    <a:pt x="3727" y="330"/>
                  </a:cubicBezTo>
                  <a:cubicBezTo>
                    <a:pt x="3593" y="285"/>
                    <a:pt x="3593" y="285"/>
                    <a:pt x="3593" y="285"/>
                  </a:cubicBezTo>
                  <a:cubicBezTo>
                    <a:pt x="3595" y="278"/>
                    <a:pt x="3597" y="270"/>
                    <a:pt x="3597" y="263"/>
                  </a:cubicBezTo>
                  <a:cubicBezTo>
                    <a:pt x="3599" y="223"/>
                    <a:pt x="3574" y="187"/>
                    <a:pt x="3538" y="173"/>
                  </a:cubicBezTo>
                  <a:cubicBezTo>
                    <a:pt x="3596" y="0"/>
                    <a:pt x="3596" y="0"/>
                    <a:pt x="3596" y="0"/>
                  </a:cubicBezTo>
                  <a:cubicBezTo>
                    <a:pt x="3589" y="0"/>
                    <a:pt x="3589" y="0"/>
                    <a:pt x="3589" y="0"/>
                  </a:cubicBezTo>
                  <a:cubicBezTo>
                    <a:pt x="3531" y="171"/>
                    <a:pt x="3531" y="171"/>
                    <a:pt x="3531" y="171"/>
                  </a:cubicBezTo>
                  <a:cubicBezTo>
                    <a:pt x="3524" y="169"/>
                    <a:pt x="3517" y="168"/>
                    <a:pt x="3510" y="168"/>
                  </a:cubicBezTo>
                  <a:cubicBezTo>
                    <a:pt x="3460" y="165"/>
                    <a:pt x="3417" y="204"/>
                    <a:pt x="3414" y="254"/>
                  </a:cubicBezTo>
                  <a:cubicBezTo>
                    <a:pt x="3414" y="257"/>
                    <a:pt x="3414" y="259"/>
                    <a:pt x="3414" y="262"/>
                  </a:cubicBezTo>
                  <a:cubicBezTo>
                    <a:pt x="3220" y="276"/>
                    <a:pt x="3220" y="276"/>
                    <a:pt x="3220" y="276"/>
                  </a:cubicBezTo>
                  <a:cubicBezTo>
                    <a:pt x="3492" y="0"/>
                    <a:pt x="3492" y="0"/>
                    <a:pt x="3492" y="0"/>
                  </a:cubicBezTo>
                  <a:cubicBezTo>
                    <a:pt x="3482" y="0"/>
                    <a:pt x="3482" y="0"/>
                    <a:pt x="3482" y="0"/>
                  </a:cubicBezTo>
                  <a:cubicBezTo>
                    <a:pt x="3209" y="276"/>
                    <a:pt x="3209" y="276"/>
                    <a:pt x="3209" y="276"/>
                  </a:cubicBezTo>
                  <a:cubicBezTo>
                    <a:pt x="2585" y="321"/>
                    <a:pt x="2585" y="321"/>
                    <a:pt x="2585" y="321"/>
                  </a:cubicBezTo>
                  <a:cubicBezTo>
                    <a:pt x="2584" y="314"/>
                    <a:pt x="2582" y="306"/>
                    <a:pt x="2579" y="299"/>
                  </a:cubicBezTo>
                  <a:cubicBezTo>
                    <a:pt x="3278" y="0"/>
                    <a:pt x="3278" y="0"/>
                    <a:pt x="3278" y="0"/>
                  </a:cubicBezTo>
                  <a:cubicBezTo>
                    <a:pt x="3260" y="0"/>
                    <a:pt x="3260" y="0"/>
                    <a:pt x="3260" y="0"/>
                  </a:cubicBezTo>
                  <a:cubicBezTo>
                    <a:pt x="2577" y="293"/>
                    <a:pt x="2577" y="293"/>
                    <a:pt x="2577" y="293"/>
                  </a:cubicBezTo>
                  <a:cubicBezTo>
                    <a:pt x="2563" y="263"/>
                    <a:pt x="2533" y="242"/>
                    <a:pt x="2499" y="241"/>
                  </a:cubicBezTo>
                  <a:cubicBezTo>
                    <a:pt x="2451" y="238"/>
                    <a:pt x="2410" y="273"/>
                    <a:pt x="2403" y="318"/>
                  </a:cubicBezTo>
                  <a:cubicBezTo>
                    <a:pt x="2038" y="279"/>
                    <a:pt x="2038" y="279"/>
                    <a:pt x="2038" y="279"/>
                  </a:cubicBezTo>
                  <a:cubicBezTo>
                    <a:pt x="2038" y="279"/>
                    <a:pt x="2038" y="279"/>
                    <a:pt x="2038" y="279"/>
                  </a:cubicBezTo>
                  <a:cubicBezTo>
                    <a:pt x="2040" y="245"/>
                    <a:pt x="2014" y="217"/>
                    <a:pt x="1980" y="215"/>
                  </a:cubicBezTo>
                  <a:cubicBezTo>
                    <a:pt x="1969" y="215"/>
                    <a:pt x="1958" y="218"/>
                    <a:pt x="1948" y="223"/>
                  </a:cubicBezTo>
                  <a:cubicBezTo>
                    <a:pt x="1809" y="0"/>
                    <a:pt x="1809" y="0"/>
                    <a:pt x="1809" y="0"/>
                  </a:cubicBezTo>
                  <a:cubicBezTo>
                    <a:pt x="1801" y="0"/>
                    <a:pt x="1801" y="0"/>
                    <a:pt x="1801" y="0"/>
                  </a:cubicBezTo>
                  <a:cubicBezTo>
                    <a:pt x="1942" y="226"/>
                    <a:pt x="1942" y="226"/>
                    <a:pt x="1942" y="226"/>
                  </a:cubicBezTo>
                  <a:cubicBezTo>
                    <a:pt x="1927" y="237"/>
                    <a:pt x="1918" y="254"/>
                    <a:pt x="1917" y="273"/>
                  </a:cubicBezTo>
                  <a:cubicBezTo>
                    <a:pt x="1916" y="283"/>
                    <a:pt x="1918" y="292"/>
                    <a:pt x="1922" y="301"/>
                  </a:cubicBezTo>
                  <a:cubicBezTo>
                    <a:pt x="1811" y="357"/>
                    <a:pt x="1811" y="357"/>
                    <a:pt x="1811" y="357"/>
                  </a:cubicBezTo>
                  <a:cubicBezTo>
                    <a:pt x="1801" y="340"/>
                    <a:pt x="1782" y="328"/>
                    <a:pt x="1761" y="327"/>
                  </a:cubicBezTo>
                  <a:cubicBezTo>
                    <a:pt x="1728" y="325"/>
                    <a:pt x="1699" y="351"/>
                    <a:pt x="1697" y="385"/>
                  </a:cubicBezTo>
                  <a:cubicBezTo>
                    <a:pt x="1695" y="418"/>
                    <a:pt x="1722" y="447"/>
                    <a:pt x="1755" y="449"/>
                  </a:cubicBezTo>
                  <a:cubicBezTo>
                    <a:pt x="1789" y="450"/>
                    <a:pt x="1817" y="424"/>
                    <a:pt x="1819" y="391"/>
                  </a:cubicBezTo>
                  <a:cubicBezTo>
                    <a:pt x="1819" y="381"/>
                    <a:pt x="1817" y="372"/>
                    <a:pt x="1814" y="363"/>
                  </a:cubicBezTo>
                  <a:cubicBezTo>
                    <a:pt x="1925" y="307"/>
                    <a:pt x="1925" y="307"/>
                    <a:pt x="1925" y="307"/>
                  </a:cubicBezTo>
                  <a:cubicBezTo>
                    <a:pt x="1935" y="324"/>
                    <a:pt x="1953" y="336"/>
                    <a:pt x="1975" y="337"/>
                  </a:cubicBezTo>
                  <a:cubicBezTo>
                    <a:pt x="2006" y="339"/>
                    <a:pt x="2033" y="316"/>
                    <a:pt x="2038" y="286"/>
                  </a:cubicBezTo>
                  <a:cubicBezTo>
                    <a:pt x="2403" y="325"/>
                    <a:pt x="2403" y="325"/>
                    <a:pt x="2403" y="325"/>
                  </a:cubicBezTo>
                  <a:cubicBezTo>
                    <a:pt x="2403" y="326"/>
                    <a:pt x="2403" y="326"/>
                    <a:pt x="2403" y="327"/>
                  </a:cubicBezTo>
                  <a:cubicBezTo>
                    <a:pt x="2400" y="370"/>
                    <a:pt x="2428" y="407"/>
                    <a:pt x="2466" y="419"/>
                  </a:cubicBezTo>
                  <a:cubicBezTo>
                    <a:pt x="2272" y="1118"/>
                    <a:pt x="2272" y="1118"/>
                    <a:pt x="2272" y="1118"/>
                  </a:cubicBezTo>
                  <a:cubicBezTo>
                    <a:pt x="2263" y="1115"/>
                    <a:pt x="2253" y="1114"/>
                    <a:pt x="2242" y="1113"/>
                  </a:cubicBezTo>
                  <a:cubicBezTo>
                    <a:pt x="2158" y="1109"/>
                    <a:pt x="2086" y="1175"/>
                    <a:pt x="2082" y="1259"/>
                  </a:cubicBezTo>
                  <a:cubicBezTo>
                    <a:pt x="2081" y="1285"/>
                    <a:pt x="2086" y="1311"/>
                    <a:pt x="2098" y="1333"/>
                  </a:cubicBezTo>
                  <a:cubicBezTo>
                    <a:pt x="1508" y="1640"/>
                    <a:pt x="1508" y="1640"/>
                    <a:pt x="1508" y="1640"/>
                  </a:cubicBezTo>
                  <a:cubicBezTo>
                    <a:pt x="1506" y="1637"/>
                    <a:pt x="1503" y="1634"/>
                    <a:pt x="1500" y="1631"/>
                  </a:cubicBezTo>
                  <a:cubicBezTo>
                    <a:pt x="1646" y="1353"/>
                    <a:pt x="1646" y="1353"/>
                    <a:pt x="1646" y="1353"/>
                  </a:cubicBezTo>
                  <a:cubicBezTo>
                    <a:pt x="1656" y="1358"/>
                    <a:pt x="1668" y="1361"/>
                    <a:pt x="1680" y="1361"/>
                  </a:cubicBezTo>
                  <a:cubicBezTo>
                    <a:pt x="1730" y="1364"/>
                    <a:pt x="1773" y="1325"/>
                    <a:pt x="1776" y="1274"/>
                  </a:cubicBezTo>
                  <a:cubicBezTo>
                    <a:pt x="1778" y="1224"/>
                    <a:pt x="1739" y="1181"/>
                    <a:pt x="1689" y="1178"/>
                  </a:cubicBezTo>
                  <a:cubicBezTo>
                    <a:pt x="1638" y="1176"/>
                    <a:pt x="1595" y="1215"/>
                    <a:pt x="1593" y="1265"/>
                  </a:cubicBezTo>
                  <a:cubicBezTo>
                    <a:pt x="1591" y="1301"/>
                    <a:pt x="1610" y="1333"/>
                    <a:pt x="1639" y="1349"/>
                  </a:cubicBezTo>
                  <a:cubicBezTo>
                    <a:pt x="1494" y="1628"/>
                    <a:pt x="1494" y="1628"/>
                    <a:pt x="1494" y="1628"/>
                  </a:cubicBezTo>
                  <a:cubicBezTo>
                    <a:pt x="1491" y="1627"/>
                    <a:pt x="1488" y="1626"/>
                    <a:pt x="1484" y="1626"/>
                  </a:cubicBezTo>
                  <a:cubicBezTo>
                    <a:pt x="1476" y="1626"/>
                    <a:pt x="1467" y="1629"/>
                    <a:pt x="1461" y="1635"/>
                  </a:cubicBezTo>
                  <a:cubicBezTo>
                    <a:pt x="1297" y="1498"/>
                    <a:pt x="1297" y="1498"/>
                    <a:pt x="1297" y="1498"/>
                  </a:cubicBezTo>
                  <a:cubicBezTo>
                    <a:pt x="1304" y="1489"/>
                    <a:pt x="1308" y="1478"/>
                    <a:pt x="1309" y="1465"/>
                  </a:cubicBezTo>
                  <a:cubicBezTo>
                    <a:pt x="1311" y="1431"/>
                    <a:pt x="1284" y="1403"/>
                    <a:pt x="1251" y="1401"/>
                  </a:cubicBezTo>
                  <a:cubicBezTo>
                    <a:pt x="1217" y="1400"/>
                    <a:pt x="1189" y="1425"/>
                    <a:pt x="1187" y="1459"/>
                  </a:cubicBezTo>
                  <a:cubicBezTo>
                    <a:pt x="1185" y="1493"/>
                    <a:pt x="1211" y="1522"/>
                    <a:pt x="1245" y="1523"/>
                  </a:cubicBezTo>
                  <a:cubicBezTo>
                    <a:pt x="1263" y="1524"/>
                    <a:pt x="1281" y="1517"/>
                    <a:pt x="1293" y="1504"/>
                  </a:cubicBezTo>
                  <a:cubicBezTo>
                    <a:pt x="1457" y="1640"/>
                    <a:pt x="1457" y="1640"/>
                    <a:pt x="1457" y="1640"/>
                  </a:cubicBezTo>
                  <a:cubicBezTo>
                    <a:pt x="1454" y="1644"/>
                    <a:pt x="1452" y="1650"/>
                    <a:pt x="1452" y="1655"/>
                  </a:cubicBezTo>
                  <a:cubicBezTo>
                    <a:pt x="1452" y="1656"/>
                    <a:pt x="1452" y="1656"/>
                    <a:pt x="1452" y="1656"/>
                  </a:cubicBezTo>
                  <a:cubicBezTo>
                    <a:pt x="1083" y="1684"/>
                    <a:pt x="1083" y="1684"/>
                    <a:pt x="1083" y="1684"/>
                  </a:cubicBezTo>
                  <a:cubicBezTo>
                    <a:pt x="1078" y="1642"/>
                    <a:pt x="1046" y="1609"/>
                    <a:pt x="1005" y="1603"/>
                  </a:cubicBezTo>
                  <a:cubicBezTo>
                    <a:pt x="1037" y="1299"/>
                    <a:pt x="1037" y="1299"/>
                    <a:pt x="1037" y="1299"/>
                  </a:cubicBezTo>
                  <a:cubicBezTo>
                    <a:pt x="1039" y="1299"/>
                    <a:pt x="1040" y="1299"/>
                    <a:pt x="1042" y="1299"/>
                  </a:cubicBezTo>
                  <a:cubicBezTo>
                    <a:pt x="1127" y="1303"/>
                    <a:pt x="1198" y="1239"/>
                    <a:pt x="1202" y="1155"/>
                  </a:cubicBezTo>
                  <a:cubicBezTo>
                    <a:pt x="1206" y="1071"/>
                    <a:pt x="1141" y="999"/>
                    <a:pt x="1057" y="994"/>
                  </a:cubicBezTo>
                  <a:cubicBezTo>
                    <a:pt x="973" y="990"/>
                    <a:pt x="901" y="1056"/>
                    <a:pt x="897" y="1140"/>
                  </a:cubicBezTo>
                  <a:cubicBezTo>
                    <a:pt x="895" y="1196"/>
                    <a:pt x="923" y="1247"/>
                    <a:pt x="967" y="1276"/>
                  </a:cubicBezTo>
                  <a:cubicBezTo>
                    <a:pt x="856" y="1459"/>
                    <a:pt x="856" y="1459"/>
                    <a:pt x="856" y="1459"/>
                  </a:cubicBezTo>
                  <a:cubicBezTo>
                    <a:pt x="534" y="921"/>
                    <a:pt x="534" y="921"/>
                    <a:pt x="534" y="921"/>
                  </a:cubicBezTo>
                  <a:cubicBezTo>
                    <a:pt x="558" y="906"/>
                    <a:pt x="574" y="879"/>
                    <a:pt x="575" y="849"/>
                  </a:cubicBezTo>
                  <a:cubicBezTo>
                    <a:pt x="577" y="799"/>
                    <a:pt x="539" y="756"/>
                    <a:pt x="489" y="754"/>
                  </a:cubicBezTo>
                  <a:cubicBezTo>
                    <a:pt x="446" y="752"/>
                    <a:pt x="408" y="779"/>
                    <a:pt x="396" y="818"/>
                  </a:cubicBezTo>
                  <a:cubicBezTo>
                    <a:pt x="122" y="745"/>
                    <a:pt x="122" y="745"/>
                    <a:pt x="122" y="745"/>
                  </a:cubicBezTo>
                  <a:cubicBezTo>
                    <a:pt x="122" y="742"/>
                    <a:pt x="123" y="739"/>
                    <a:pt x="123" y="736"/>
                  </a:cubicBezTo>
                  <a:cubicBezTo>
                    <a:pt x="125" y="702"/>
                    <a:pt x="98" y="674"/>
                    <a:pt x="65" y="672"/>
                  </a:cubicBezTo>
                  <a:cubicBezTo>
                    <a:pt x="31" y="670"/>
                    <a:pt x="3" y="696"/>
                    <a:pt x="1" y="730"/>
                  </a:cubicBezTo>
                  <a:cubicBezTo>
                    <a:pt x="0" y="763"/>
                    <a:pt x="25" y="792"/>
                    <a:pt x="59" y="794"/>
                  </a:cubicBezTo>
                  <a:cubicBezTo>
                    <a:pt x="87" y="795"/>
                    <a:pt x="111" y="777"/>
                    <a:pt x="120" y="752"/>
                  </a:cubicBezTo>
                  <a:cubicBezTo>
                    <a:pt x="394" y="824"/>
                    <a:pt x="394" y="824"/>
                    <a:pt x="394" y="824"/>
                  </a:cubicBezTo>
                  <a:cubicBezTo>
                    <a:pt x="393" y="829"/>
                    <a:pt x="393" y="835"/>
                    <a:pt x="392" y="840"/>
                  </a:cubicBezTo>
                  <a:cubicBezTo>
                    <a:pt x="390" y="891"/>
                    <a:pt x="429" y="934"/>
                    <a:pt x="480" y="936"/>
                  </a:cubicBezTo>
                  <a:cubicBezTo>
                    <a:pt x="497" y="937"/>
                    <a:pt x="514" y="933"/>
                    <a:pt x="528" y="925"/>
                  </a:cubicBezTo>
                  <a:cubicBezTo>
                    <a:pt x="852" y="1466"/>
                    <a:pt x="852" y="1466"/>
                    <a:pt x="852" y="1466"/>
                  </a:cubicBezTo>
                  <a:cubicBezTo>
                    <a:pt x="693" y="1728"/>
                    <a:pt x="693" y="1728"/>
                    <a:pt x="693" y="1728"/>
                  </a:cubicBezTo>
                  <a:cubicBezTo>
                    <a:pt x="702" y="1728"/>
                    <a:pt x="702" y="1728"/>
                    <a:pt x="702" y="1728"/>
                  </a:cubicBezTo>
                  <a:cubicBezTo>
                    <a:pt x="856" y="1473"/>
                    <a:pt x="856" y="1473"/>
                    <a:pt x="856" y="1473"/>
                  </a:cubicBezTo>
                  <a:cubicBezTo>
                    <a:pt x="942" y="1617"/>
                    <a:pt x="942" y="1617"/>
                    <a:pt x="942" y="1617"/>
                  </a:cubicBezTo>
                  <a:cubicBezTo>
                    <a:pt x="918" y="1633"/>
                    <a:pt x="902" y="1659"/>
                    <a:pt x="901" y="1690"/>
                  </a:cubicBezTo>
                  <a:cubicBezTo>
                    <a:pt x="900" y="1703"/>
                    <a:pt x="902" y="1716"/>
                    <a:pt x="907" y="1728"/>
                  </a:cubicBezTo>
                  <a:cubicBezTo>
                    <a:pt x="907" y="1728"/>
                    <a:pt x="907" y="1728"/>
                    <a:pt x="907" y="1728"/>
                  </a:cubicBezTo>
                  <a:cubicBezTo>
                    <a:pt x="1077" y="1728"/>
                    <a:pt x="1077" y="1728"/>
                    <a:pt x="1077" y="1728"/>
                  </a:cubicBezTo>
                  <a:cubicBezTo>
                    <a:pt x="1081" y="1719"/>
                    <a:pt x="1083" y="1709"/>
                    <a:pt x="1083" y="1699"/>
                  </a:cubicBezTo>
                  <a:cubicBezTo>
                    <a:pt x="1084" y="1696"/>
                    <a:pt x="1084" y="1693"/>
                    <a:pt x="1083" y="1691"/>
                  </a:cubicBezTo>
                  <a:cubicBezTo>
                    <a:pt x="1452" y="1663"/>
                    <a:pt x="1452" y="1663"/>
                    <a:pt x="1452" y="1663"/>
                  </a:cubicBezTo>
                  <a:cubicBezTo>
                    <a:pt x="1453" y="1665"/>
                    <a:pt x="1453" y="1667"/>
                    <a:pt x="1454" y="1669"/>
                  </a:cubicBezTo>
                  <a:cubicBezTo>
                    <a:pt x="1345" y="1728"/>
                    <a:pt x="1345" y="1728"/>
                    <a:pt x="1345" y="1728"/>
                  </a:cubicBezTo>
                  <a:cubicBezTo>
                    <a:pt x="1360" y="1728"/>
                    <a:pt x="1360" y="1728"/>
                    <a:pt x="1360" y="1728"/>
                  </a:cubicBezTo>
                  <a:cubicBezTo>
                    <a:pt x="1458" y="1675"/>
                    <a:pt x="1458" y="1675"/>
                    <a:pt x="1458" y="1675"/>
                  </a:cubicBezTo>
                  <a:cubicBezTo>
                    <a:pt x="1463" y="1682"/>
                    <a:pt x="1472" y="1686"/>
                    <a:pt x="1481" y="1687"/>
                  </a:cubicBezTo>
                  <a:cubicBezTo>
                    <a:pt x="1485" y="1687"/>
                    <a:pt x="1489" y="1687"/>
                    <a:pt x="1492" y="1686"/>
                  </a:cubicBezTo>
                  <a:cubicBezTo>
                    <a:pt x="1512" y="1728"/>
                    <a:pt x="1512" y="1728"/>
                    <a:pt x="1512" y="1728"/>
                  </a:cubicBezTo>
                  <a:cubicBezTo>
                    <a:pt x="1520" y="1728"/>
                    <a:pt x="1520" y="1728"/>
                    <a:pt x="1520" y="1728"/>
                  </a:cubicBezTo>
                  <a:cubicBezTo>
                    <a:pt x="1499" y="1683"/>
                    <a:pt x="1499" y="1683"/>
                    <a:pt x="1499" y="1683"/>
                  </a:cubicBezTo>
                  <a:cubicBezTo>
                    <a:pt x="1507" y="1678"/>
                    <a:pt x="1512" y="1669"/>
                    <a:pt x="1513" y="1658"/>
                  </a:cubicBezTo>
                  <a:cubicBezTo>
                    <a:pt x="1513" y="1654"/>
                    <a:pt x="1512" y="1650"/>
                    <a:pt x="1511" y="1646"/>
                  </a:cubicBezTo>
                  <a:cubicBezTo>
                    <a:pt x="2101" y="1340"/>
                    <a:pt x="2101" y="1340"/>
                    <a:pt x="2101" y="1340"/>
                  </a:cubicBezTo>
                  <a:cubicBezTo>
                    <a:pt x="2117" y="1368"/>
                    <a:pt x="2142" y="1391"/>
                    <a:pt x="2172" y="1404"/>
                  </a:cubicBezTo>
                  <a:cubicBezTo>
                    <a:pt x="2033" y="1728"/>
                    <a:pt x="2033" y="1728"/>
                    <a:pt x="2033" y="1728"/>
                  </a:cubicBezTo>
                  <a:cubicBezTo>
                    <a:pt x="2041" y="1728"/>
                    <a:pt x="2041" y="1728"/>
                    <a:pt x="2041" y="1728"/>
                  </a:cubicBezTo>
                  <a:cubicBezTo>
                    <a:pt x="2178" y="1407"/>
                    <a:pt x="2178" y="1407"/>
                    <a:pt x="2178" y="1407"/>
                  </a:cubicBezTo>
                  <a:cubicBezTo>
                    <a:pt x="2193" y="1413"/>
                    <a:pt x="2210" y="1417"/>
                    <a:pt x="2227" y="1418"/>
                  </a:cubicBezTo>
                  <a:cubicBezTo>
                    <a:pt x="2265" y="1420"/>
                    <a:pt x="2301" y="1407"/>
                    <a:pt x="2329" y="1386"/>
                  </a:cubicBezTo>
                  <a:cubicBezTo>
                    <a:pt x="2520" y="1618"/>
                    <a:pt x="2520" y="1618"/>
                    <a:pt x="2520" y="1618"/>
                  </a:cubicBezTo>
                  <a:cubicBezTo>
                    <a:pt x="2172" y="1728"/>
                    <a:pt x="2172" y="1728"/>
                    <a:pt x="2172" y="1728"/>
                  </a:cubicBezTo>
                  <a:cubicBezTo>
                    <a:pt x="2195" y="1728"/>
                    <a:pt x="2195" y="1728"/>
                    <a:pt x="2195" y="1728"/>
                  </a:cubicBezTo>
                  <a:cubicBezTo>
                    <a:pt x="2524" y="1624"/>
                    <a:pt x="2524" y="1624"/>
                    <a:pt x="2524" y="1624"/>
                  </a:cubicBezTo>
                  <a:cubicBezTo>
                    <a:pt x="2610" y="1728"/>
                    <a:pt x="2610" y="1728"/>
                    <a:pt x="2610" y="1728"/>
                  </a:cubicBezTo>
                  <a:cubicBezTo>
                    <a:pt x="2619" y="1728"/>
                    <a:pt x="2619" y="1728"/>
                    <a:pt x="2619" y="1728"/>
                  </a:cubicBezTo>
                  <a:cubicBezTo>
                    <a:pt x="2532" y="1622"/>
                    <a:pt x="2532" y="1622"/>
                    <a:pt x="2532" y="1622"/>
                  </a:cubicBezTo>
                  <a:cubicBezTo>
                    <a:pt x="3119" y="1435"/>
                    <a:pt x="3119" y="1435"/>
                    <a:pt x="3119" y="1435"/>
                  </a:cubicBezTo>
                  <a:cubicBezTo>
                    <a:pt x="3131" y="1469"/>
                    <a:pt x="3163" y="1494"/>
                    <a:pt x="3201" y="1496"/>
                  </a:cubicBezTo>
                  <a:cubicBezTo>
                    <a:pt x="3252" y="1499"/>
                    <a:pt x="3295" y="1460"/>
                    <a:pt x="3297" y="1409"/>
                  </a:cubicBezTo>
                  <a:cubicBezTo>
                    <a:pt x="3300" y="1359"/>
                    <a:pt x="3261" y="1316"/>
                    <a:pt x="3210" y="1313"/>
                  </a:cubicBezTo>
                  <a:cubicBezTo>
                    <a:pt x="3203" y="1313"/>
                    <a:pt x="3197" y="1313"/>
                    <a:pt x="3191" y="1314"/>
                  </a:cubicBezTo>
                  <a:cubicBezTo>
                    <a:pt x="3132" y="1018"/>
                    <a:pt x="3132" y="1018"/>
                    <a:pt x="3132" y="1018"/>
                  </a:cubicBezTo>
                  <a:cubicBezTo>
                    <a:pt x="3668" y="868"/>
                    <a:pt x="3668" y="868"/>
                    <a:pt x="3668" y="868"/>
                  </a:cubicBezTo>
                  <a:cubicBezTo>
                    <a:pt x="3686" y="928"/>
                    <a:pt x="3741" y="973"/>
                    <a:pt x="3807" y="976"/>
                  </a:cubicBezTo>
                  <a:cubicBezTo>
                    <a:pt x="3891" y="980"/>
                    <a:pt x="3962" y="914"/>
                    <a:pt x="3966" y="831"/>
                  </a:cubicBezTo>
                  <a:cubicBezTo>
                    <a:pt x="3970" y="747"/>
                    <a:pt x="3905" y="675"/>
                    <a:pt x="3821" y="671"/>
                  </a:cubicBezTo>
                  <a:close/>
                  <a:moveTo>
                    <a:pt x="997" y="1602"/>
                  </a:moveTo>
                  <a:cubicBezTo>
                    <a:pt x="979" y="1601"/>
                    <a:pt x="963" y="1606"/>
                    <a:pt x="948" y="1613"/>
                  </a:cubicBezTo>
                  <a:cubicBezTo>
                    <a:pt x="860" y="1466"/>
                    <a:pt x="860" y="1466"/>
                    <a:pt x="860" y="1466"/>
                  </a:cubicBezTo>
                  <a:cubicBezTo>
                    <a:pt x="973" y="1279"/>
                    <a:pt x="973" y="1279"/>
                    <a:pt x="973" y="1279"/>
                  </a:cubicBezTo>
                  <a:cubicBezTo>
                    <a:pt x="990" y="1289"/>
                    <a:pt x="1010" y="1296"/>
                    <a:pt x="1030" y="1298"/>
                  </a:cubicBezTo>
                  <a:cubicBezTo>
                    <a:pt x="998" y="1602"/>
                    <a:pt x="998" y="1602"/>
                    <a:pt x="998" y="1602"/>
                  </a:cubicBezTo>
                  <a:cubicBezTo>
                    <a:pt x="998" y="1602"/>
                    <a:pt x="997" y="1602"/>
                    <a:pt x="997" y="1602"/>
                  </a:cubicBezTo>
                  <a:close/>
                  <a:moveTo>
                    <a:pt x="3212" y="283"/>
                  </a:moveTo>
                  <a:cubicBezTo>
                    <a:pt x="3415" y="269"/>
                    <a:pt x="3415" y="269"/>
                    <a:pt x="3415" y="269"/>
                  </a:cubicBezTo>
                  <a:cubicBezTo>
                    <a:pt x="3417" y="287"/>
                    <a:pt x="3424" y="304"/>
                    <a:pt x="3435" y="317"/>
                  </a:cubicBezTo>
                  <a:cubicBezTo>
                    <a:pt x="3123" y="600"/>
                    <a:pt x="3123" y="600"/>
                    <a:pt x="3123" y="600"/>
                  </a:cubicBezTo>
                  <a:cubicBezTo>
                    <a:pt x="3108" y="585"/>
                    <a:pt x="3086" y="575"/>
                    <a:pt x="3062" y="573"/>
                  </a:cubicBezTo>
                  <a:cubicBezTo>
                    <a:pt x="3029" y="572"/>
                    <a:pt x="2999" y="589"/>
                    <a:pt x="2982" y="615"/>
                  </a:cubicBezTo>
                  <a:cubicBezTo>
                    <a:pt x="2920" y="579"/>
                    <a:pt x="2920" y="579"/>
                    <a:pt x="2920" y="579"/>
                  </a:cubicBezTo>
                  <a:lnTo>
                    <a:pt x="3212" y="283"/>
                  </a:lnTo>
                  <a:close/>
                  <a:moveTo>
                    <a:pt x="3053" y="756"/>
                  </a:moveTo>
                  <a:cubicBezTo>
                    <a:pt x="3060" y="756"/>
                    <a:pt x="3066" y="756"/>
                    <a:pt x="3072" y="755"/>
                  </a:cubicBezTo>
                  <a:cubicBezTo>
                    <a:pt x="3124" y="1013"/>
                    <a:pt x="3124" y="1013"/>
                    <a:pt x="3124" y="1013"/>
                  </a:cubicBezTo>
                  <a:cubicBezTo>
                    <a:pt x="2381" y="1221"/>
                    <a:pt x="2381" y="1221"/>
                    <a:pt x="2381" y="1221"/>
                  </a:cubicBezTo>
                  <a:cubicBezTo>
                    <a:pt x="2374" y="1198"/>
                    <a:pt x="2361" y="1177"/>
                    <a:pt x="2345" y="1160"/>
                  </a:cubicBezTo>
                  <a:cubicBezTo>
                    <a:pt x="2915" y="584"/>
                    <a:pt x="2915" y="584"/>
                    <a:pt x="2915" y="584"/>
                  </a:cubicBezTo>
                  <a:cubicBezTo>
                    <a:pt x="2978" y="621"/>
                    <a:pt x="2978" y="621"/>
                    <a:pt x="2978" y="621"/>
                  </a:cubicBezTo>
                  <a:cubicBezTo>
                    <a:pt x="2972" y="633"/>
                    <a:pt x="2968" y="646"/>
                    <a:pt x="2967" y="660"/>
                  </a:cubicBezTo>
                  <a:cubicBezTo>
                    <a:pt x="2965" y="711"/>
                    <a:pt x="3004" y="754"/>
                    <a:pt x="3053" y="756"/>
                  </a:cubicBezTo>
                  <a:close/>
                  <a:moveTo>
                    <a:pt x="2585" y="336"/>
                  </a:moveTo>
                  <a:cubicBezTo>
                    <a:pt x="2585" y="333"/>
                    <a:pt x="2585" y="331"/>
                    <a:pt x="2585" y="328"/>
                  </a:cubicBezTo>
                  <a:cubicBezTo>
                    <a:pt x="3202" y="284"/>
                    <a:pt x="3202" y="284"/>
                    <a:pt x="3202" y="284"/>
                  </a:cubicBezTo>
                  <a:cubicBezTo>
                    <a:pt x="2914" y="575"/>
                    <a:pt x="2914" y="575"/>
                    <a:pt x="2914" y="575"/>
                  </a:cubicBezTo>
                  <a:cubicBezTo>
                    <a:pt x="2575" y="375"/>
                    <a:pt x="2575" y="375"/>
                    <a:pt x="2575" y="375"/>
                  </a:cubicBezTo>
                  <a:cubicBezTo>
                    <a:pt x="2581" y="363"/>
                    <a:pt x="2585" y="350"/>
                    <a:pt x="2585" y="336"/>
                  </a:cubicBezTo>
                  <a:close/>
                  <a:moveTo>
                    <a:pt x="2279" y="1120"/>
                  </a:moveTo>
                  <a:cubicBezTo>
                    <a:pt x="2473" y="421"/>
                    <a:pt x="2473" y="421"/>
                    <a:pt x="2473" y="421"/>
                  </a:cubicBezTo>
                  <a:cubicBezTo>
                    <a:pt x="2479" y="422"/>
                    <a:pt x="2484" y="423"/>
                    <a:pt x="2490" y="423"/>
                  </a:cubicBezTo>
                  <a:cubicBezTo>
                    <a:pt x="2524" y="425"/>
                    <a:pt x="2554" y="408"/>
                    <a:pt x="2571" y="381"/>
                  </a:cubicBezTo>
                  <a:cubicBezTo>
                    <a:pt x="2909" y="580"/>
                    <a:pt x="2909" y="580"/>
                    <a:pt x="2909" y="580"/>
                  </a:cubicBezTo>
                  <a:cubicBezTo>
                    <a:pt x="2340" y="1155"/>
                    <a:pt x="2340" y="1155"/>
                    <a:pt x="2340" y="1155"/>
                  </a:cubicBezTo>
                  <a:cubicBezTo>
                    <a:pt x="2323" y="1139"/>
                    <a:pt x="2302" y="1127"/>
                    <a:pt x="2279" y="1120"/>
                  </a:cubicBezTo>
                  <a:close/>
                  <a:moveTo>
                    <a:pt x="3184" y="1316"/>
                  </a:moveTo>
                  <a:cubicBezTo>
                    <a:pt x="3146" y="1325"/>
                    <a:pt x="3116" y="1359"/>
                    <a:pt x="3114" y="1400"/>
                  </a:cubicBezTo>
                  <a:cubicBezTo>
                    <a:pt x="3114" y="1410"/>
                    <a:pt x="3115" y="1419"/>
                    <a:pt x="3117" y="1428"/>
                  </a:cubicBezTo>
                  <a:cubicBezTo>
                    <a:pt x="2527" y="1616"/>
                    <a:pt x="2527" y="1616"/>
                    <a:pt x="2527" y="1616"/>
                  </a:cubicBezTo>
                  <a:cubicBezTo>
                    <a:pt x="2334" y="1381"/>
                    <a:pt x="2334" y="1381"/>
                    <a:pt x="2334" y="1381"/>
                  </a:cubicBezTo>
                  <a:cubicBezTo>
                    <a:pt x="2365" y="1355"/>
                    <a:pt x="2385" y="1317"/>
                    <a:pt x="2388" y="1273"/>
                  </a:cubicBezTo>
                  <a:cubicBezTo>
                    <a:pt x="2388" y="1258"/>
                    <a:pt x="2387" y="1243"/>
                    <a:pt x="2383" y="1228"/>
                  </a:cubicBezTo>
                  <a:cubicBezTo>
                    <a:pt x="3125" y="1020"/>
                    <a:pt x="3125" y="1020"/>
                    <a:pt x="3125" y="1020"/>
                  </a:cubicBezTo>
                  <a:lnTo>
                    <a:pt x="3184" y="1316"/>
                  </a:lnTo>
                  <a:close/>
                  <a:moveTo>
                    <a:pt x="3661" y="816"/>
                  </a:moveTo>
                  <a:cubicBezTo>
                    <a:pt x="3661" y="831"/>
                    <a:pt x="3662" y="847"/>
                    <a:pt x="3666" y="861"/>
                  </a:cubicBezTo>
                  <a:cubicBezTo>
                    <a:pt x="3131" y="1011"/>
                    <a:pt x="3131" y="1011"/>
                    <a:pt x="3131" y="1011"/>
                  </a:cubicBezTo>
                  <a:cubicBezTo>
                    <a:pt x="3079" y="754"/>
                    <a:pt x="3079" y="754"/>
                    <a:pt x="3079" y="754"/>
                  </a:cubicBezTo>
                  <a:cubicBezTo>
                    <a:pt x="3118" y="745"/>
                    <a:pt x="3148" y="711"/>
                    <a:pt x="3150" y="669"/>
                  </a:cubicBezTo>
                  <a:cubicBezTo>
                    <a:pt x="3150" y="667"/>
                    <a:pt x="3150" y="666"/>
                    <a:pt x="3150" y="664"/>
                  </a:cubicBezTo>
                  <a:cubicBezTo>
                    <a:pt x="3334" y="657"/>
                    <a:pt x="3334" y="657"/>
                    <a:pt x="3334" y="657"/>
                  </a:cubicBezTo>
                  <a:cubicBezTo>
                    <a:pt x="3337" y="686"/>
                    <a:pt x="3361" y="710"/>
                    <a:pt x="3392" y="712"/>
                  </a:cubicBezTo>
                  <a:cubicBezTo>
                    <a:pt x="3425" y="713"/>
                    <a:pt x="3454" y="687"/>
                    <a:pt x="3456" y="654"/>
                  </a:cubicBezTo>
                  <a:cubicBezTo>
                    <a:pt x="3458" y="620"/>
                    <a:pt x="3431" y="591"/>
                    <a:pt x="3398" y="590"/>
                  </a:cubicBezTo>
                  <a:cubicBezTo>
                    <a:pt x="3364" y="588"/>
                    <a:pt x="3336" y="614"/>
                    <a:pt x="3334" y="648"/>
                  </a:cubicBezTo>
                  <a:cubicBezTo>
                    <a:pt x="3334" y="648"/>
                    <a:pt x="3334" y="649"/>
                    <a:pt x="3334" y="650"/>
                  </a:cubicBezTo>
                  <a:cubicBezTo>
                    <a:pt x="3150" y="657"/>
                    <a:pt x="3150" y="657"/>
                    <a:pt x="3150" y="657"/>
                  </a:cubicBezTo>
                  <a:cubicBezTo>
                    <a:pt x="3148" y="638"/>
                    <a:pt x="3140" y="620"/>
                    <a:pt x="3128" y="605"/>
                  </a:cubicBezTo>
                  <a:cubicBezTo>
                    <a:pt x="3440" y="322"/>
                    <a:pt x="3440" y="322"/>
                    <a:pt x="3440" y="322"/>
                  </a:cubicBezTo>
                  <a:cubicBezTo>
                    <a:pt x="3455" y="339"/>
                    <a:pt x="3477" y="349"/>
                    <a:pt x="3501" y="350"/>
                  </a:cubicBezTo>
                  <a:cubicBezTo>
                    <a:pt x="3517" y="351"/>
                    <a:pt x="3533" y="348"/>
                    <a:pt x="3546" y="341"/>
                  </a:cubicBezTo>
                  <a:cubicBezTo>
                    <a:pt x="3738" y="691"/>
                    <a:pt x="3738" y="691"/>
                    <a:pt x="3738" y="691"/>
                  </a:cubicBezTo>
                  <a:cubicBezTo>
                    <a:pt x="3694" y="716"/>
                    <a:pt x="3664" y="762"/>
                    <a:pt x="3661" y="816"/>
                  </a:cubicBezTo>
                  <a:close/>
                  <a:moveTo>
                    <a:pt x="3744" y="688"/>
                  </a:moveTo>
                  <a:cubicBezTo>
                    <a:pt x="3552" y="338"/>
                    <a:pt x="3552" y="338"/>
                    <a:pt x="3552" y="338"/>
                  </a:cubicBezTo>
                  <a:cubicBezTo>
                    <a:pt x="3570" y="327"/>
                    <a:pt x="3584" y="311"/>
                    <a:pt x="3591" y="291"/>
                  </a:cubicBezTo>
                  <a:cubicBezTo>
                    <a:pt x="3729" y="338"/>
                    <a:pt x="3729" y="338"/>
                    <a:pt x="3729" y="338"/>
                  </a:cubicBezTo>
                  <a:cubicBezTo>
                    <a:pt x="3785" y="674"/>
                    <a:pt x="3785" y="674"/>
                    <a:pt x="3785" y="674"/>
                  </a:cubicBezTo>
                  <a:cubicBezTo>
                    <a:pt x="3771" y="677"/>
                    <a:pt x="3757" y="681"/>
                    <a:pt x="3744" y="688"/>
                  </a:cubicBezTo>
                  <a:close/>
                </a:path>
              </a:pathLst>
            </a:custGeom>
            <a:gradFill>
              <a:gsLst>
                <a:gs pos="0">
                  <a:srgbClr val="FFFFB4">
                    <a:alpha val="0"/>
                  </a:srgbClr>
                </a:gs>
                <a:gs pos="50000">
                  <a:srgbClr val="FFFFB4">
                    <a:alpha val="20000"/>
                  </a:srgbClr>
                </a:gs>
                <a:gs pos="100000">
                  <a:srgbClr val="FFFFB4">
                    <a:alpha val="35000"/>
                  </a:srgbClr>
                </a:gs>
              </a:gsLst>
              <a:lin ang="0" scaled="0"/>
            </a:gradFill>
            <a:ln>
              <a:noFill/>
            </a:ln>
          </p:spPr>
          <p:txBody>
            <a:bodyPr vert="horz" wrap="square" lIns="121899" tIns="60949" rIns="121899" bIns="60949" numCol="1" anchor="t" anchorCtr="0" compatLnSpc="1">
              <a:prstTxWarp prst="textNoShape">
                <a:avLst/>
              </a:prstTxWarp>
            </a:bodyPr>
            <a:lstStyle/>
            <a:p>
              <a:endParaRPr lang="en-US" noProof="0" dirty="0"/>
            </a:p>
          </p:txBody>
        </p:sp>
      </p:grpSp>
      <p:sp>
        <p:nvSpPr>
          <p:cNvPr id="2" name="Title 1"/>
          <p:cNvSpPr>
            <a:spLocks noGrp="1"/>
          </p:cNvSpPr>
          <p:nvPr>
            <p:ph type="ctrTitle"/>
          </p:nvPr>
        </p:nvSpPr>
        <p:spPr bwMode="gray">
          <a:xfrm>
            <a:off x="588808" y="1845000"/>
            <a:ext cx="10976293" cy="1324800"/>
          </a:xfrm>
        </p:spPr>
        <p:txBody>
          <a:bodyPr wrap="square" lIns="0" tIns="0" rIns="0" bIns="0" anchor="b" anchorCtr="0">
            <a:noAutofit/>
          </a:bodyPr>
          <a:lstStyle>
            <a:lvl1pPr algn="l">
              <a:defRPr sz="3600" baseline="0">
                <a:solidFill>
                  <a:schemeClr val="bg1"/>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588811" y="3481200"/>
            <a:ext cx="10976291" cy="1014096"/>
          </a:xfrm>
          <a:prstGeom prst="rect">
            <a:avLst/>
          </a:prstGeom>
        </p:spPr>
        <p:txBody>
          <a:bodyPr lIns="0" tIns="0" rIns="0" bIns="0" anchor="t" anchorCtr="0">
            <a:noAutofit/>
          </a:bodyPr>
          <a:lstStyle>
            <a:lvl1pPr marL="0" indent="0" algn="l">
              <a:buNone/>
              <a:defRPr sz="2400" b="1">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0"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1"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3819737983"/>
      </p:ext>
    </p:extLst>
  </p:cSld>
  <p:clrMapOvr>
    <a:masterClrMapping/>
  </p:clrMapOvr>
  <p:hf hdr="0" ftr="0"/>
  <p:extLst>
    <p:ext uri="{DCECCB84-F9BA-43D5-87BE-67443E8EF086}">
      <p15:sldGuideLst xmlns:p15="http://schemas.microsoft.com/office/powerpoint/2012/main">
        <p15:guide id="1" pos="3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6348347" y="1268414"/>
            <a:ext cx="5216753" cy="5113337"/>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598863" y="1268414"/>
            <a:ext cx="5273360" cy="510503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2"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596747" y="1268413"/>
            <a:ext cx="3440077"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1" name="Picture Placeholder 20"/>
          <p:cNvSpPr>
            <a:spLocks noGrp="1"/>
          </p:cNvSpPr>
          <p:nvPr>
            <p:ph type="pic" sz="quarter" idx="15"/>
          </p:nvPr>
        </p:nvSpPr>
        <p:spPr>
          <a:xfrm>
            <a:off x="4305971" y="1268413"/>
            <a:ext cx="3502133"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2" name="Picture Placeholder 20"/>
          <p:cNvSpPr>
            <a:spLocks noGrp="1"/>
          </p:cNvSpPr>
          <p:nvPr>
            <p:ph type="pic" sz="quarter" idx="16"/>
          </p:nvPr>
        </p:nvSpPr>
        <p:spPr>
          <a:xfrm>
            <a:off x="8077253" y="1268413"/>
            <a:ext cx="3487848" cy="319848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4"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596745" y="4614043"/>
            <a:ext cx="3441941"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0"/>
          <p:cNvSpPr>
            <a:spLocks noGrp="1"/>
          </p:cNvSpPr>
          <p:nvPr>
            <p:ph sz="quarter" idx="22" hasCustomPrompt="1"/>
          </p:nvPr>
        </p:nvSpPr>
        <p:spPr>
          <a:xfrm>
            <a:off x="4309769" y="4614042"/>
            <a:ext cx="3494719"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0"/>
          <p:cNvSpPr>
            <a:spLocks noGrp="1"/>
          </p:cNvSpPr>
          <p:nvPr>
            <p:ph sz="quarter" idx="23" hasCustomPrompt="1"/>
          </p:nvPr>
        </p:nvSpPr>
        <p:spPr>
          <a:xfrm>
            <a:off x="8086468" y="4614042"/>
            <a:ext cx="3478633"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8"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596747" y="1268414"/>
            <a:ext cx="10968355" cy="3517911"/>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hasCustomPrompt="1"/>
          </p:nvPr>
        </p:nvSpPr>
        <p:spPr>
          <a:xfrm>
            <a:off x="596746" y="5016528"/>
            <a:ext cx="10968355" cy="1365223"/>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a:p>
            <a:pPr lvl="2"/>
            <a:r>
              <a:rPr lang="en-US" dirty="0"/>
              <a:t>Third level</a:t>
            </a:r>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2"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page - 2">
    <p:bg>
      <p:bgRef idx="1001">
        <a:schemeClr val="bg1"/>
      </p:bgRef>
    </p:bg>
    <p:spTree>
      <p:nvGrpSpPr>
        <p:cNvPr id="1" name=""/>
        <p:cNvGrpSpPr/>
        <p:nvPr/>
      </p:nvGrpSpPr>
      <p:grpSpPr>
        <a:xfrm>
          <a:off x="0" y="0"/>
          <a:ext cx="0" cy="0"/>
          <a:chOff x="0" y="0"/>
          <a:chExt cx="0" cy="0"/>
        </a:xfrm>
      </p:grpSpPr>
      <p:sp>
        <p:nvSpPr>
          <p:cNvPr id="18" name="Rectangle 17"/>
          <p:cNvSpPr/>
          <p:nvPr/>
        </p:nvSpPr>
        <p:spPr bwMode="white">
          <a:xfrm>
            <a:off x="0" y="1"/>
            <a:ext cx="12188825"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21" name="Picture 20"/>
          <p:cNvPicPr>
            <a:picLocks/>
          </p:cNvPicPr>
          <p:nvPr/>
        </p:nvPicPr>
        <p:blipFill rotWithShape="1">
          <a:blip r:embed="rId2">
            <a:extLst>
              <a:ext uri="{28A0092B-C50C-407E-A947-70E740481C1C}">
                <a14:useLocalDpi xmlns:a14="http://schemas.microsoft.com/office/drawing/2010/main" val="0"/>
              </a:ext>
            </a:extLst>
          </a:blip>
          <a:srcRect b="5568"/>
          <a:stretch/>
        </p:blipFill>
        <p:spPr>
          <a:xfrm>
            <a:off x="3599" y="367200"/>
            <a:ext cx="11822920" cy="6022800"/>
          </a:xfrm>
          <a:prstGeom prst="rect">
            <a:avLst/>
          </a:prstGeom>
        </p:spPr>
      </p:pic>
      <p:sp>
        <p:nvSpPr>
          <p:cNvPr id="2" name="Title 1"/>
          <p:cNvSpPr>
            <a:spLocks noGrp="1"/>
          </p:cNvSpPr>
          <p:nvPr>
            <p:ph type="ctrTitle"/>
          </p:nvPr>
        </p:nvSpPr>
        <p:spPr bwMode="gray">
          <a:xfrm>
            <a:off x="588810" y="1925468"/>
            <a:ext cx="6176035" cy="1244816"/>
          </a:xfrm>
        </p:spPr>
        <p:txBody>
          <a:bodyPr wrap="square" lIns="0" tIns="0" rIns="0" bIns="0" anchor="b" anchorCtr="0">
            <a:normAutofit/>
          </a:bodyPr>
          <a:lstStyle>
            <a:lvl1pPr algn="l">
              <a:defRPr sz="3600" b="0" baseline="0">
                <a:solidFill>
                  <a:schemeClr val="tx2"/>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588810" y="3401485"/>
            <a:ext cx="6192357"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grpSp>
        <p:nvGrpSpPr>
          <p:cNvPr id="7" name="Group 4" title="&lt;IGNORE&gt;"/>
          <p:cNvGrpSpPr>
            <a:grpSpLocks noChangeAspect="1"/>
          </p:cNvGrpSpPr>
          <p:nvPr/>
        </p:nvGrpSpPr>
        <p:grpSpPr bwMode="gray">
          <a:xfrm>
            <a:off x="9022850" y="0"/>
            <a:ext cx="3165938"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 name="Rectangle 26"/>
          <p:cNvSpPr/>
          <p:nvPr/>
        </p:nvSpPr>
        <p:spPr bwMode="gray">
          <a:xfrm>
            <a:off x="0" y="6737640"/>
            <a:ext cx="12188825"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1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620537477"/>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0" orient="horz" pos="232" userDrawn="1">
          <p15:clr>
            <a:srgbClr val="FBAE40"/>
          </p15:clr>
        </p15:guide>
        <p15:guide id="1" pos="3432">
          <p15:clr>
            <a:srgbClr val="FBAE40"/>
          </p15:clr>
        </p15:guide>
        <p15:guide id="2" pos="7446" userDrawn="1">
          <p15:clr>
            <a:srgbClr val="FBAE40"/>
          </p15:clr>
        </p15:guide>
        <p15:guide id="3" orient="horz" pos="424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598863" y="1266826"/>
            <a:ext cx="8345959" cy="5114925"/>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Picture Placeholder 11"/>
          <p:cNvSpPr>
            <a:spLocks noGrp="1"/>
          </p:cNvSpPr>
          <p:nvPr>
            <p:ph type="pic" sz="quarter" idx="23" hasCustomPrompt="1"/>
          </p:nvPr>
        </p:nvSpPr>
        <p:spPr>
          <a:xfrm>
            <a:off x="9137388" y="1268414"/>
            <a:ext cx="2427713" cy="511333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a:t>Text</a:t>
            </a:r>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Content Placeholder 20"/>
          <p:cNvSpPr>
            <a:spLocks noGrp="1"/>
          </p:cNvSpPr>
          <p:nvPr>
            <p:ph sz="quarter" idx="17"/>
          </p:nvPr>
        </p:nvSpPr>
        <p:spPr>
          <a:xfrm>
            <a:off x="598863" y="2322788"/>
            <a:ext cx="5244859" cy="4058962"/>
          </a:xfrm>
          <a:prstGeom prst="rect">
            <a:avLst/>
          </a:prstGeom>
        </p:spPr>
        <p:txBody>
          <a:bodyPr lIns="0" tIns="0" rIns="0" bIns="0">
            <a:no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0"/>
          <p:cNvSpPr>
            <a:spLocks noGrp="1"/>
          </p:cNvSpPr>
          <p:nvPr>
            <p:ph sz="quarter" idx="23"/>
          </p:nvPr>
        </p:nvSpPr>
        <p:spPr>
          <a:xfrm>
            <a:off x="6320242" y="2322788"/>
            <a:ext cx="5244859" cy="4058962"/>
          </a:xfrm>
          <a:prstGeom prst="rect">
            <a:avLst/>
          </a:prstGeom>
        </p:spPr>
        <p:txBody>
          <a:bodyPr lIns="0" tIns="0" rIns="0" bIns="0">
            <a:no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0"/>
          <p:cNvSpPr>
            <a:spLocks noGrp="1"/>
          </p:cNvSpPr>
          <p:nvPr>
            <p:ph sz="quarter" idx="24"/>
          </p:nvPr>
        </p:nvSpPr>
        <p:spPr>
          <a:xfrm>
            <a:off x="596745" y="1266825"/>
            <a:ext cx="10968356" cy="83820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sp>
        <p:nvSpPr>
          <p:cNvPr id="9"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8"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5"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596746" y="1266825"/>
            <a:ext cx="1096835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enter text</a:t>
            </a:r>
          </a:p>
        </p:txBody>
      </p:sp>
      <p:sp>
        <p:nvSpPr>
          <p:cNvPr id="21" name="Picture Placeholder 20"/>
          <p:cNvSpPr>
            <a:spLocks noGrp="1"/>
          </p:cNvSpPr>
          <p:nvPr>
            <p:ph type="pic" sz="quarter" idx="14"/>
          </p:nvPr>
        </p:nvSpPr>
        <p:spPr>
          <a:xfrm>
            <a:off x="596747" y="1744720"/>
            <a:ext cx="10968355" cy="4637031"/>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1"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596745" y="2984417"/>
            <a:ext cx="7494824" cy="1730375"/>
          </a:xfrm>
        </p:spPr>
        <p:txBody>
          <a:bodyPr wrap="square" lIns="0" tIns="0" rIns="0" bIns="0" anchor="t" anchorCtr="0">
            <a:normAutofit/>
          </a:bodyPr>
          <a:lstStyle>
            <a:lvl1pPr algn="l">
              <a:defRPr sz="3600" baseline="0">
                <a:solidFill>
                  <a:schemeClr val="tx2"/>
                </a:solidFill>
              </a:defRPr>
            </a:lvl1pPr>
          </a:lstStyle>
          <a:p>
            <a:r>
              <a:rPr lang="en-US" noProof="0"/>
              <a:t>Click to edit Master title style</a:t>
            </a:r>
            <a:endParaRPr lang="en-US" noProof="0" dirty="0"/>
          </a:p>
        </p:txBody>
      </p:sp>
      <p:sp>
        <p:nvSpPr>
          <p:cNvPr id="6"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911" t="30042" r="9955" b="-1797"/>
          <a:stretch/>
        </p:blipFill>
        <p:spPr>
          <a:xfrm>
            <a:off x="5806487" y="-13063"/>
            <a:ext cx="6377985" cy="3442063"/>
          </a:xfrm>
          <a:prstGeom prst="rect">
            <a:avLst/>
          </a:prstGeom>
        </p:spPr>
      </p:pic>
      <p:sp>
        <p:nvSpPr>
          <p:cNvPr id="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0"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ation page - 2">
    <p:spTree>
      <p:nvGrpSpPr>
        <p:cNvPr id="1" name=""/>
        <p:cNvGrpSpPr/>
        <p:nvPr/>
      </p:nvGrpSpPr>
      <p:grpSpPr>
        <a:xfrm>
          <a:off x="0" y="0"/>
          <a:ext cx="0" cy="0"/>
          <a:chOff x="0" y="0"/>
          <a:chExt cx="0" cy="0"/>
        </a:xfrm>
      </p:grpSpPr>
      <p:sp>
        <p:nvSpPr>
          <p:cNvPr id="6" name="Rectangle 5"/>
          <p:cNvSpPr/>
          <p:nvPr/>
        </p:nvSpPr>
        <p:spPr bwMode="gray">
          <a:xfrm>
            <a:off x="0" y="1477774"/>
            <a:ext cx="12188825" cy="2317016"/>
          </a:xfrm>
          <a:prstGeom prst="rect">
            <a:avLst/>
          </a:pr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7" name="Freeform 6"/>
          <p:cNvSpPr>
            <a:spLocks noEditPoints="1"/>
          </p:cNvSpPr>
          <p:nvPr/>
        </p:nvSpPr>
        <p:spPr bwMode="gray">
          <a:xfrm>
            <a:off x="491538" y="1572786"/>
            <a:ext cx="755490" cy="594844"/>
          </a:xfrm>
          <a:custGeom>
            <a:avLst/>
            <a:gdLst>
              <a:gd name="T0" fmla="*/ 488 w 1342"/>
              <a:gd name="T1" fmla="*/ 1055 h 1055"/>
              <a:gd name="T2" fmla="*/ 0 w 1342"/>
              <a:gd name="T3" fmla="*/ 1055 h 1055"/>
              <a:gd name="T4" fmla="*/ 0 w 1342"/>
              <a:gd name="T5" fmla="*/ 707 h 1055"/>
              <a:gd name="T6" fmla="*/ 37 w 1342"/>
              <a:gd name="T7" fmla="*/ 372 h 1055"/>
              <a:gd name="T8" fmla="*/ 175 w 1342"/>
              <a:gd name="T9" fmla="*/ 153 h 1055"/>
              <a:gd name="T10" fmla="*/ 432 w 1342"/>
              <a:gd name="T11" fmla="*/ 0 h 1055"/>
              <a:gd name="T12" fmla="*/ 528 w 1342"/>
              <a:gd name="T13" fmla="*/ 202 h 1055"/>
              <a:gd name="T14" fmla="*/ 318 w 1342"/>
              <a:gd name="T15" fmla="*/ 337 h 1055"/>
              <a:gd name="T16" fmla="*/ 252 w 1342"/>
              <a:gd name="T17" fmla="*/ 568 h 1055"/>
              <a:gd name="T18" fmla="*/ 488 w 1342"/>
              <a:gd name="T19" fmla="*/ 568 h 1055"/>
              <a:gd name="T20" fmla="*/ 488 w 1342"/>
              <a:gd name="T21" fmla="*/ 1055 h 1055"/>
              <a:gd name="T22" fmla="*/ 1302 w 1342"/>
              <a:gd name="T23" fmla="*/ 1055 h 1055"/>
              <a:gd name="T24" fmla="*/ 814 w 1342"/>
              <a:gd name="T25" fmla="*/ 1055 h 1055"/>
              <a:gd name="T26" fmla="*/ 814 w 1342"/>
              <a:gd name="T27" fmla="*/ 707 h 1055"/>
              <a:gd name="T28" fmla="*/ 851 w 1342"/>
              <a:gd name="T29" fmla="*/ 372 h 1055"/>
              <a:gd name="T30" fmla="*/ 990 w 1342"/>
              <a:gd name="T31" fmla="*/ 153 h 1055"/>
              <a:gd name="T32" fmla="*/ 1246 w 1342"/>
              <a:gd name="T33" fmla="*/ 0 h 1055"/>
              <a:gd name="T34" fmla="*/ 1342 w 1342"/>
              <a:gd name="T35" fmla="*/ 202 h 1055"/>
              <a:gd name="T36" fmla="*/ 1132 w 1342"/>
              <a:gd name="T37" fmla="*/ 337 h 1055"/>
              <a:gd name="T38" fmla="*/ 1066 w 1342"/>
              <a:gd name="T39" fmla="*/ 568 h 1055"/>
              <a:gd name="T40" fmla="*/ 1302 w 1342"/>
              <a:gd name="T41" fmla="*/ 568 h 1055"/>
              <a:gd name="T42" fmla="*/ 1302 w 1342"/>
              <a:gd name="T43"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2" h="1055">
                <a:moveTo>
                  <a:pt x="488" y="1055"/>
                </a:moveTo>
                <a:cubicBezTo>
                  <a:pt x="0" y="1055"/>
                  <a:pt x="0" y="1055"/>
                  <a:pt x="0" y="1055"/>
                </a:cubicBezTo>
                <a:cubicBezTo>
                  <a:pt x="0" y="707"/>
                  <a:pt x="0" y="707"/>
                  <a:pt x="0" y="707"/>
                </a:cubicBezTo>
                <a:cubicBezTo>
                  <a:pt x="0" y="565"/>
                  <a:pt x="12" y="454"/>
                  <a:pt x="37" y="372"/>
                </a:cubicBezTo>
                <a:cubicBezTo>
                  <a:pt x="62" y="291"/>
                  <a:pt x="108" y="218"/>
                  <a:pt x="175" y="153"/>
                </a:cubicBezTo>
                <a:cubicBezTo>
                  <a:pt x="242" y="88"/>
                  <a:pt x="328" y="37"/>
                  <a:pt x="432" y="0"/>
                </a:cubicBezTo>
                <a:cubicBezTo>
                  <a:pt x="528" y="202"/>
                  <a:pt x="528" y="202"/>
                  <a:pt x="528" y="202"/>
                </a:cubicBezTo>
                <a:cubicBezTo>
                  <a:pt x="430" y="234"/>
                  <a:pt x="361" y="279"/>
                  <a:pt x="318" y="337"/>
                </a:cubicBezTo>
                <a:cubicBezTo>
                  <a:pt x="276" y="395"/>
                  <a:pt x="254" y="472"/>
                  <a:pt x="252" y="568"/>
                </a:cubicBezTo>
                <a:cubicBezTo>
                  <a:pt x="488" y="568"/>
                  <a:pt x="488" y="568"/>
                  <a:pt x="488" y="568"/>
                </a:cubicBezTo>
                <a:lnTo>
                  <a:pt x="488" y="1055"/>
                </a:lnTo>
                <a:close/>
                <a:moveTo>
                  <a:pt x="1302" y="1055"/>
                </a:moveTo>
                <a:cubicBezTo>
                  <a:pt x="814" y="1055"/>
                  <a:pt x="814" y="1055"/>
                  <a:pt x="814" y="1055"/>
                </a:cubicBezTo>
                <a:cubicBezTo>
                  <a:pt x="814" y="707"/>
                  <a:pt x="814" y="707"/>
                  <a:pt x="814" y="707"/>
                </a:cubicBezTo>
                <a:cubicBezTo>
                  <a:pt x="814" y="564"/>
                  <a:pt x="826" y="453"/>
                  <a:pt x="851" y="372"/>
                </a:cubicBezTo>
                <a:cubicBezTo>
                  <a:pt x="876" y="291"/>
                  <a:pt x="922" y="218"/>
                  <a:pt x="990" y="153"/>
                </a:cubicBezTo>
                <a:cubicBezTo>
                  <a:pt x="1058" y="88"/>
                  <a:pt x="1143" y="37"/>
                  <a:pt x="1246" y="0"/>
                </a:cubicBezTo>
                <a:cubicBezTo>
                  <a:pt x="1342" y="202"/>
                  <a:pt x="1342" y="202"/>
                  <a:pt x="1342" y="202"/>
                </a:cubicBezTo>
                <a:cubicBezTo>
                  <a:pt x="1244" y="234"/>
                  <a:pt x="1175" y="279"/>
                  <a:pt x="1132" y="337"/>
                </a:cubicBezTo>
                <a:cubicBezTo>
                  <a:pt x="1090" y="395"/>
                  <a:pt x="1068" y="472"/>
                  <a:pt x="1066" y="568"/>
                </a:cubicBezTo>
                <a:cubicBezTo>
                  <a:pt x="1302" y="568"/>
                  <a:pt x="1302" y="568"/>
                  <a:pt x="1302" y="568"/>
                </a:cubicBezTo>
                <a:lnTo>
                  <a:pt x="1302" y="1055"/>
                </a:lnTo>
                <a:close/>
              </a:path>
            </a:pathLst>
          </a:custGeom>
          <a:solidFill>
            <a:srgbClr val="FFFFCC">
              <a:alpha val="20000"/>
            </a:srgbClr>
          </a:solidFill>
          <a:ln>
            <a:noFill/>
          </a:ln>
        </p:spPr>
        <p:txBody>
          <a:bodyPr vert="horz" wrap="square" lIns="121899" tIns="60949" rIns="121899" bIns="60949" numCol="1" anchor="t" anchorCtr="0" compatLnSpc="1">
            <a:prstTxWarp prst="textNoShape">
              <a:avLst/>
            </a:prstTxWarp>
          </a:bodyPr>
          <a:lstStyle/>
          <a:p>
            <a:endParaRPr lang="en-US" noProof="0" dirty="0"/>
          </a:p>
        </p:txBody>
      </p:sp>
      <p:sp>
        <p:nvSpPr>
          <p:cNvPr id="23" name="Title Placeholder 1"/>
          <p:cNvSpPr>
            <a:spLocks noGrp="1"/>
          </p:cNvSpPr>
          <p:nvPr>
            <p:ph type="title"/>
          </p:nvPr>
        </p:nvSpPr>
        <p:spPr>
          <a:xfrm>
            <a:off x="596746" y="185739"/>
            <a:ext cx="9987217"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21" name="Content Placeholder 20"/>
          <p:cNvSpPr>
            <a:spLocks noGrp="1"/>
          </p:cNvSpPr>
          <p:nvPr>
            <p:ph sz="quarter" idx="17"/>
          </p:nvPr>
        </p:nvSpPr>
        <p:spPr bwMode="white">
          <a:xfrm>
            <a:off x="598863" y="1845001"/>
            <a:ext cx="10966238"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400" b="1" i="1">
                <a:solidFill>
                  <a:schemeClr val="bg1"/>
                </a:solidFill>
                <a:latin typeface="Arial" pitchFamily="34" charset="0"/>
              </a:defRPr>
            </a:lvl1pPr>
            <a:lvl2pPr marL="0" indent="0">
              <a:spcBef>
                <a:spcPts val="500"/>
              </a:spcBef>
              <a:buClr>
                <a:schemeClr val="bg1"/>
              </a:buClr>
              <a:buSzPct val="110000"/>
              <a:buFont typeface="Arial" pitchFamily="34" charset="0"/>
              <a:buNone/>
              <a:defRPr sz="1800" baseline="0">
                <a:solidFill>
                  <a:schemeClr val="bg1"/>
                </a:solidFill>
                <a:latin typeface="Arial" pitchFamily="34" charset="0"/>
              </a:defRPr>
            </a:lvl2pPr>
            <a:lvl3pPr marL="274638" indent="-274638">
              <a:spcBef>
                <a:spcPts val="500"/>
              </a:spcBef>
              <a:buClr>
                <a:schemeClr val="bg1"/>
              </a:buClr>
              <a:buSzPct val="110000"/>
              <a:buFont typeface="Arial" pitchFamily="34" charset="0"/>
              <a:buChar char="•"/>
              <a:defRPr sz="180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8" name="Content Placeholder 20"/>
          <p:cNvSpPr>
            <a:spLocks noGrp="1"/>
          </p:cNvSpPr>
          <p:nvPr>
            <p:ph sz="quarter" idx="18"/>
          </p:nvPr>
        </p:nvSpPr>
        <p:spPr>
          <a:xfrm>
            <a:off x="598863" y="4077000"/>
            <a:ext cx="10966238" cy="230475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400" b="0" i="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800" b="0" i="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2"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15053354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ient Ref page">
    <p:spTree>
      <p:nvGrpSpPr>
        <p:cNvPr id="1" name=""/>
        <p:cNvGrpSpPr/>
        <p:nvPr/>
      </p:nvGrpSpPr>
      <p:grpSpPr>
        <a:xfrm>
          <a:off x="0" y="0"/>
          <a:ext cx="0" cy="0"/>
          <a:chOff x="0" y="0"/>
          <a:chExt cx="0" cy="0"/>
        </a:xfrm>
      </p:grpSpPr>
      <p:sp>
        <p:nvSpPr>
          <p:cNvPr id="6" name="Rectangle 5"/>
          <p:cNvSpPr/>
          <p:nvPr/>
        </p:nvSpPr>
        <p:spPr bwMode="gray">
          <a:xfrm>
            <a:off x="0" y="4064734"/>
            <a:ext cx="12188825" cy="2317016"/>
          </a:xfrm>
          <a:prstGeom prst="rect">
            <a:avLst/>
          </a:pr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7" name="Freeform 6"/>
          <p:cNvSpPr>
            <a:spLocks noEditPoints="1"/>
          </p:cNvSpPr>
          <p:nvPr/>
        </p:nvSpPr>
        <p:spPr bwMode="ltGray">
          <a:xfrm>
            <a:off x="7965926" y="4159746"/>
            <a:ext cx="755490" cy="594844"/>
          </a:xfrm>
          <a:custGeom>
            <a:avLst/>
            <a:gdLst>
              <a:gd name="T0" fmla="*/ 488 w 1342"/>
              <a:gd name="T1" fmla="*/ 1055 h 1055"/>
              <a:gd name="T2" fmla="*/ 0 w 1342"/>
              <a:gd name="T3" fmla="*/ 1055 h 1055"/>
              <a:gd name="T4" fmla="*/ 0 w 1342"/>
              <a:gd name="T5" fmla="*/ 707 h 1055"/>
              <a:gd name="T6" fmla="*/ 37 w 1342"/>
              <a:gd name="T7" fmla="*/ 372 h 1055"/>
              <a:gd name="T8" fmla="*/ 175 w 1342"/>
              <a:gd name="T9" fmla="*/ 153 h 1055"/>
              <a:gd name="T10" fmla="*/ 432 w 1342"/>
              <a:gd name="T11" fmla="*/ 0 h 1055"/>
              <a:gd name="T12" fmla="*/ 528 w 1342"/>
              <a:gd name="T13" fmla="*/ 202 h 1055"/>
              <a:gd name="T14" fmla="*/ 318 w 1342"/>
              <a:gd name="T15" fmla="*/ 337 h 1055"/>
              <a:gd name="T16" fmla="*/ 252 w 1342"/>
              <a:gd name="T17" fmla="*/ 568 h 1055"/>
              <a:gd name="T18" fmla="*/ 488 w 1342"/>
              <a:gd name="T19" fmla="*/ 568 h 1055"/>
              <a:gd name="T20" fmla="*/ 488 w 1342"/>
              <a:gd name="T21" fmla="*/ 1055 h 1055"/>
              <a:gd name="T22" fmla="*/ 1302 w 1342"/>
              <a:gd name="T23" fmla="*/ 1055 h 1055"/>
              <a:gd name="T24" fmla="*/ 814 w 1342"/>
              <a:gd name="T25" fmla="*/ 1055 h 1055"/>
              <a:gd name="T26" fmla="*/ 814 w 1342"/>
              <a:gd name="T27" fmla="*/ 707 h 1055"/>
              <a:gd name="T28" fmla="*/ 851 w 1342"/>
              <a:gd name="T29" fmla="*/ 372 h 1055"/>
              <a:gd name="T30" fmla="*/ 990 w 1342"/>
              <a:gd name="T31" fmla="*/ 153 h 1055"/>
              <a:gd name="T32" fmla="*/ 1246 w 1342"/>
              <a:gd name="T33" fmla="*/ 0 h 1055"/>
              <a:gd name="T34" fmla="*/ 1342 w 1342"/>
              <a:gd name="T35" fmla="*/ 202 h 1055"/>
              <a:gd name="T36" fmla="*/ 1132 w 1342"/>
              <a:gd name="T37" fmla="*/ 337 h 1055"/>
              <a:gd name="T38" fmla="*/ 1066 w 1342"/>
              <a:gd name="T39" fmla="*/ 568 h 1055"/>
              <a:gd name="T40" fmla="*/ 1302 w 1342"/>
              <a:gd name="T41" fmla="*/ 568 h 1055"/>
              <a:gd name="T42" fmla="*/ 1302 w 1342"/>
              <a:gd name="T43"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2" h="1055">
                <a:moveTo>
                  <a:pt x="488" y="1055"/>
                </a:moveTo>
                <a:cubicBezTo>
                  <a:pt x="0" y="1055"/>
                  <a:pt x="0" y="1055"/>
                  <a:pt x="0" y="1055"/>
                </a:cubicBezTo>
                <a:cubicBezTo>
                  <a:pt x="0" y="707"/>
                  <a:pt x="0" y="707"/>
                  <a:pt x="0" y="707"/>
                </a:cubicBezTo>
                <a:cubicBezTo>
                  <a:pt x="0" y="565"/>
                  <a:pt x="12" y="454"/>
                  <a:pt x="37" y="372"/>
                </a:cubicBezTo>
                <a:cubicBezTo>
                  <a:pt x="62" y="291"/>
                  <a:pt x="108" y="218"/>
                  <a:pt x="175" y="153"/>
                </a:cubicBezTo>
                <a:cubicBezTo>
                  <a:pt x="242" y="88"/>
                  <a:pt x="328" y="37"/>
                  <a:pt x="432" y="0"/>
                </a:cubicBezTo>
                <a:cubicBezTo>
                  <a:pt x="528" y="202"/>
                  <a:pt x="528" y="202"/>
                  <a:pt x="528" y="202"/>
                </a:cubicBezTo>
                <a:cubicBezTo>
                  <a:pt x="430" y="234"/>
                  <a:pt x="361" y="279"/>
                  <a:pt x="318" y="337"/>
                </a:cubicBezTo>
                <a:cubicBezTo>
                  <a:pt x="276" y="395"/>
                  <a:pt x="254" y="472"/>
                  <a:pt x="252" y="568"/>
                </a:cubicBezTo>
                <a:cubicBezTo>
                  <a:pt x="488" y="568"/>
                  <a:pt x="488" y="568"/>
                  <a:pt x="488" y="568"/>
                </a:cubicBezTo>
                <a:lnTo>
                  <a:pt x="488" y="1055"/>
                </a:lnTo>
                <a:close/>
                <a:moveTo>
                  <a:pt x="1302" y="1055"/>
                </a:moveTo>
                <a:cubicBezTo>
                  <a:pt x="814" y="1055"/>
                  <a:pt x="814" y="1055"/>
                  <a:pt x="814" y="1055"/>
                </a:cubicBezTo>
                <a:cubicBezTo>
                  <a:pt x="814" y="707"/>
                  <a:pt x="814" y="707"/>
                  <a:pt x="814" y="707"/>
                </a:cubicBezTo>
                <a:cubicBezTo>
                  <a:pt x="814" y="564"/>
                  <a:pt x="826" y="453"/>
                  <a:pt x="851" y="372"/>
                </a:cubicBezTo>
                <a:cubicBezTo>
                  <a:pt x="876" y="291"/>
                  <a:pt x="922" y="218"/>
                  <a:pt x="990" y="153"/>
                </a:cubicBezTo>
                <a:cubicBezTo>
                  <a:pt x="1058" y="88"/>
                  <a:pt x="1143" y="37"/>
                  <a:pt x="1246" y="0"/>
                </a:cubicBezTo>
                <a:cubicBezTo>
                  <a:pt x="1342" y="202"/>
                  <a:pt x="1342" y="202"/>
                  <a:pt x="1342" y="202"/>
                </a:cubicBezTo>
                <a:cubicBezTo>
                  <a:pt x="1244" y="234"/>
                  <a:pt x="1175" y="279"/>
                  <a:pt x="1132" y="337"/>
                </a:cubicBezTo>
                <a:cubicBezTo>
                  <a:pt x="1090" y="395"/>
                  <a:pt x="1068" y="472"/>
                  <a:pt x="1066" y="568"/>
                </a:cubicBezTo>
                <a:cubicBezTo>
                  <a:pt x="1302" y="568"/>
                  <a:pt x="1302" y="568"/>
                  <a:pt x="1302" y="568"/>
                </a:cubicBezTo>
                <a:lnTo>
                  <a:pt x="1302" y="1055"/>
                </a:lnTo>
                <a:close/>
              </a:path>
            </a:pathLst>
          </a:custGeom>
          <a:solidFill>
            <a:srgbClr val="FFFFCC">
              <a:alpha val="20000"/>
            </a:srgbClr>
          </a:solidFill>
          <a:ln>
            <a:noFill/>
          </a:ln>
        </p:spPr>
        <p:txBody>
          <a:bodyPr vert="horz" wrap="square" lIns="121899" tIns="60949" rIns="121899" bIns="60949" numCol="1" anchor="t" anchorCtr="0" compatLnSpc="1">
            <a:prstTxWarp prst="textNoShape">
              <a:avLst/>
            </a:prstTxWarp>
          </a:bodyPr>
          <a:lstStyle/>
          <a:p>
            <a:endParaRPr lang="en-US" noProof="0" dirty="0"/>
          </a:p>
        </p:txBody>
      </p:sp>
      <p:sp>
        <p:nvSpPr>
          <p:cNvPr id="23" name="Title Placeholder 1"/>
          <p:cNvSpPr>
            <a:spLocks noGrp="1"/>
          </p:cNvSpPr>
          <p:nvPr>
            <p:ph type="title"/>
          </p:nvPr>
        </p:nvSpPr>
        <p:spPr>
          <a:xfrm>
            <a:off x="596746" y="185739"/>
            <a:ext cx="9987217"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21" name="Content Placeholder 20"/>
          <p:cNvSpPr>
            <a:spLocks noGrp="1"/>
          </p:cNvSpPr>
          <p:nvPr>
            <p:ph sz="quarter" idx="17"/>
          </p:nvPr>
        </p:nvSpPr>
        <p:spPr bwMode="white">
          <a:xfrm>
            <a:off x="8109888" y="4431961"/>
            <a:ext cx="3455213"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b="0" i="1">
                <a:solidFill>
                  <a:schemeClr val="bg1"/>
                </a:solidFill>
                <a:latin typeface="Arial" pitchFamily="34" charset="0"/>
              </a:defRPr>
            </a:lvl1pPr>
            <a:lvl2pPr marL="0" indent="0">
              <a:spcBef>
                <a:spcPts val="500"/>
              </a:spcBef>
              <a:buClr>
                <a:schemeClr val="bg1"/>
              </a:buClr>
              <a:buSzPct val="110000"/>
              <a:buFont typeface="Arial" pitchFamily="34" charset="0"/>
              <a:buNone/>
              <a:defRPr sz="1400" baseline="0">
                <a:solidFill>
                  <a:schemeClr val="bg1"/>
                </a:solidFill>
                <a:latin typeface="Arial" pitchFamily="34" charset="0"/>
              </a:defRPr>
            </a:lvl2pPr>
            <a:lvl3pPr marL="177800" indent="-177800">
              <a:spcBef>
                <a:spcPts val="500"/>
              </a:spcBef>
              <a:buClr>
                <a:schemeClr val="bg1"/>
              </a:buClr>
              <a:buSzPct val="110000"/>
              <a:buFont typeface="Arial" pitchFamily="34" charset="0"/>
              <a:buChar char="•"/>
              <a:defRPr sz="140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8" name="Content Placeholder 20"/>
          <p:cNvSpPr>
            <a:spLocks noGrp="1"/>
          </p:cNvSpPr>
          <p:nvPr>
            <p:ph sz="quarter" idx="18"/>
          </p:nvPr>
        </p:nvSpPr>
        <p:spPr>
          <a:xfrm>
            <a:off x="598862" y="1291912"/>
            <a:ext cx="34551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2" name="Content Placeholder 20"/>
          <p:cNvSpPr>
            <a:spLocks noGrp="1"/>
          </p:cNvSpPr>
          <p:nvPr>
            <p:ph sz="quarter" idx="19"/>
          </p:nvPr>
        </p:nvSpPr>
        <p:spPr bwMode="white">
          <a:xfrm>
            <a:off x="602807" y="4431961"/>
            <a:ext cx="7147175"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bg1"/>
                </a:solidFill>
                <a:latin typeface="Arial" pitchFamily="34" charset="0"/>
              </a:defRPr>
            </a:lvl1pPr>
            <a:lvl2pPr marL="177800" indent="-177800">
              <a:spcBef>
                <a:spcPts val="500"/>
              </a:spcBef>
              <a:buClr>
                <a:schemeClr val="bg1"/>
              </a:buClr>
              <a:buSzPct val="110000"/>
              <a:buFont typeface="Arial" pitchFamily="34" charset="0"/>
              <a:buChar char="•"/>
              <a:defRPr sz="1800" i="0" baseline="0">
                <a:solidFill>
                  <a:schemeClr val="bg1"/>
                </a:solidFill>
                <a:latin typeface="Arial" pitchFamily="34" charset="0"/>
              </a:defRPr>
            </a:lvl2pPr>
            <a:lvl3pPr marL="355600" indent="-177800">
              <a:spcBef>
                <a:spcPts val="500"/>
              </a:spcBef>
              <a:buClr>
                <a:schemeClr val="bg1"/>
              </a:buClr>
              <a:buSzPct val="110000"/>
              <a:buFont typeface="Arial" pitchFamily="34" charset="0"/>
              <a:buChar char="•"/>
              <a:defRPr sz="1800" i="0">
                <a:solidFill>
                  <a:schemeClr val="bg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cxnSp>
        <p:nvCxnSpPr>
          <p:cNvPr id="4" name="Straight Connector 3"/>
          <p:cNvCxnSpPr/>
          <p:nvPr/>
        </p:nvCxnSpPr>
        <p:spPr bwMode="gray">
          <a:xfrm>
            <a:off x="4210203" y="1268413"/>
            <a:ext cx="0" cy="2736587"/>
          </a:xfrm>
          <a:prstGeom prst="line">
            <a:avLst/>
          </a:prstGeom>
          <a:noFill/>
          <a:ln w="19050">
            <a:solidFill>
              <a:schemeClr val="accent6"/>
            </a:solidFill>
            <a:round/>
            <a:headEnd/>
            <a:tailEnd/>
          </a:ln>
          <a:effectLst/>
        </p:spPr>
      </p:cxnSp>
      <p:cxnSp>
        <p:nvCxnSpPr>
          <p:cNvPr id="15" name="Straight Connector 14"/>
          <p:cNvCxnSpPr/>
          <p:nvPr/>
        </p:nvCxnSpPr>
        <p:spPr bwMode="gray">
          <a:xfrm>
            <a:off x="7978622" y="1268413"/>
            <a:ext cx="0" cy="2736587"/>
          </a:xfrm>
          <a:prstGeom prst="line">
            <a:avLst/>
          </a:prstGeom>
          <a:noFill/>
          <a:ln w="19050">
            <a:solidFill>
              <a:schemeClr val="accent6"/>
            </a:solidFill>
            <a:round/>
            <a:headEnd/>
            <a:tailEnd/>
          </a:ln>
          <a:effectLst/>
        </p:spPr>
      </p:cxnSp>
      <p:sp>
        <p:nvSpPr>
          <p:cNvPr id="16" name="Content Placeholder 20"/>
          <p:cNvSpPr>
            <a:spLocks noGrp="1"/>
          </p:cNvSpPr>
          <p:nvPr>
            <p:ph sz="quarter" idx="20"/>
          </p:nvPr>
        </p:nvSpPr>
        <p:spPr>
          <a:xfrm>
            <a:off x="4366863" y="1291912"/>
            <a:ext cx="34551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7" name="Content Placeholder 20"/>
          <p:cNvSpPr>
            <a:spLocks noGrp="1"/>
          </p:cNvSpPr>
          <p:nvPr>
            <p:ph sz="quarter" idx="21"/>
          </p:nvPr>
        </p:nvSpPr>
        <p:spPr>
          <a:xfrm>
            <a:off x="8110000" y="1291912"/>
            <a:ext cx="34551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4"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8"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186069898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746" y="185739"/>
            <a:ext cx="9987217"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8" name="Content Placeholder 20"/>
          <p:cNvSpPr>
            <a:spLocks noGrp="1"/>
          </p:cNvSpPr>
          <p:nvPr>
            <p:ph sz="quarter" idx="18"/>
          </p:nvPr>
        </p:nvSpPr>
        <p:spPr>
          <a:xfrm>
            <a:off x="598862" y="1701000"/>
            <a:ext cx="34551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cxnSp>
        <p:nvCxnSpPr>
          <p:cNvPr id="4" name="Straight Connector 3"/>
          <p:cNvCxnSpPr/>
          <p:nvPr/>
        </p:nvCxnSpPr>
        <p:spPr bwMode="gray">
          <a:xfrm>
            <a:off x="4366863" y="1268414"/>
            <a:ext cx="0" cy="5113337"/>
          </a:xfrm>
          <a:prstGeom prst="line">
            <a:avLst/>
          </a:prstGeom>
          <a:noFill/>
          <a:ln w="19050">
            <a:solidFill>
              <a:schemeClr val="accent3"/>
            </a:solidFill>
            <a:round/>
            <a:headEnd/>
            <a:tailEnd/>
          </a:ln>
          <a:effectLst/>
        </p:spPr>
      </p:cxnSp>
      <p:cxnSp>
        <p:nvCxnSpPr>
          <p:cNvPr id="15" name="Straight Connector 14"/>
          <p:cNvCxnSpPr/>
          <p:nvPr/>
        </p:nvCxnSpPr>
        <p:spPr bwMode="gray">
          <a:xfrm>
            <a:off x="8109888" y="1268414"/>
            <a:ext cx="0" cy="5113337"/>
          </a:xfrm>
          <a:prstGeom prst="line">
            <a:avLst/>
          </a:prstGeom>
          <a:noFill/>
          <a:ln w="19050">
            <a:solidFill>
              <a:schemeClr val="accent3"/>
            </a:solidFill>
            <a:round/>
            <a:headEnd/>
            <a:tailEnd/>
          </a:ln>
          <a:effectLst/>
        </p:spPr>
      </p:cxnSp>
      <p:sp>
        <p:nvSpPr>
          <p:cNvPr id="16" name="Content Placeholder 20"/>
          <p:cNvSpPr>
            <a:spLocks noGrp="1"/>
          </p:cNvSpPr>
          <p:nvPr>
            <p:ph sz="quarter" idx="20"/>
          </p:nvPr>
        </p:nvSpPr>
        <p:spPr>
          <a:xfrm>
            <a:off x="4366863" y="1701000"/>
            <a:ext cx="34551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17" name="Content Placeholder 20"/>
          <p:cNvSpPr>
            <a:spLocks noGrp="1"/>
          </p:cNvSpPr>
          <p:nvPr>
            <p:ph sz="quarter" idx="21"/>
          </p:nvPr>
        </p:nvSpPr>
        <p:spPr>
          <a:xfrm>
            <a:off x="8110000" y="1701000"/>
            <a:ext cx="34551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Arial" pitchFamily="34" charset="0"/>
              </a:defRPr>
            </a:lvl1pPr>
            <a:lvl2pPr marL="180975" indent="-180975">
              <a:spcBef>
                <a:spcPts val="500"/>
              </a:spcBef>
              <a:buClr>
                <a:schemeClr val="accent2"/>
              </a:buClr>
              <a:buSzPct val="110000"/>
              <a:buFont typeface="Arial" pitchFamily="34" charset="0"/>
              <a:buChar char="•"/>
              <a:defRPr sz="1400" b="0" i="0" baseline="0">
                <a:solidFill>
                  <a:schemeClr val="tx1"/>
                </a:solidFill>
                <a:latin typeface="Arial" pitchFamily="34" charset="0"/>
              </a:defRPr>
            </a:lvl2pPr>
            <a:lvl3pPr marL="361950" indent="-180975">
              <a:spcBef>
                <a:spcPts val="500"/>
              </a:spcBef>
              <a:buClr>
                <a:schemeClr val="accent2"/>
              </a:buClr>
              <a:buSzPct val="110000"/>
              <a:buFont typeface="Arial" pitchFamily="34" charset="0"/>
              <a:buChar char="•"/>
              <a:defRPr sz="1400" b="0" i="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idx="1" hasCustomPrompt="1"/>
          </p:nvPr>
        </p:nvSpPr>
        <p:spPr>
          <a:xfrm>
            <a:off x="596746" y="1266825"/>
            <a:ext cx="34551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enter text</a:t>
            </a:r>
          </a:p>
        </p:txBody>
      </p:sp>
      <p:sp>
        <p:nvSpPr>
          <p:cNvPr id="24" name="Content Placeholder 2"/>
          <p:cNvSpPr>
            <a:spLocks noGrp="1"/>
          </p:cNvSpPr>
          <p:nvPr>
            <p:ph idx="22" hasCustomPrompt="1"/>
          </p:nvPr>
        </p:nvSpPr>
        <p:spPr>
          <a:xfrm>
            <a:off x="4366863" y="1266825"/>
            <a:ext cx="34551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enter text</a:t>
            </a:r>
          </a:p>
        </p:txBody>
      </p:sp>
      <p:sp>
        <p:nvSpPr>
          <p:cNvPr id="25" name="Content Placeholder 2"/>
          <p:cNvSpPr>
            <a:spLocks noGrp="1"/>
          </p:cNvSpPr>
          <p:nvPr>
            <p:ph idx="23" hasCustomPrompt="1"/>
          </p:nvPr>
        </p:nvSpPr>
        <p:spPr>
          <a:xfrm>
            <a:off x="8110000" y="1266825"/>
            <a:ext cx="3455100" cy="434175"/>
          </a:xfrm>
          <a:prstGeom prst="rect">
            <a:avLst/>
          </a:prstGeom>
          <a:gradFill>
            <a:gsLst>
              <a:gs pos="0">
                <a:schemeClr val="accent2"/>
              </a:gs>
              <a:gs pos="31000">
                <a:schemeClr val="accent1"/>
              </a:gs>
              <a:gs pos="100000">
                <a:schemeClr val="accent3"/>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baseline="0">
                <a:solidFill>
                  <a:schemeClr val="bg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enter text</a:t>
            </a:r>
          </a:p>
        </p:txBody>
      </p:sp>
      <p:cxnSp>
        <p:nvCxnSpPr>
          <p:cNvPr id="26" name="Straight Connector 25"/>
          <p:cNvCxnSpPr/>
          <p:nvPr/>
        </p:nvCxnSpPr>
        <p:spPr bwMode="gray">
          <a:xfrm>
            <a:off x="608115" y="1268414"/>
            <a:ext cx="0" cy="5113337"/>
          </a:xfrm>
          <a:prstGeom prst="line">
            <a:avLst/>
          </a:prstGeom>
          <a:noFill/>
          <a:ln w="19050">
            <a:solidFill>
              <a:schemeClr val="accent3"/>
            </a:solidFill>
            <a:round/>
            <a:headEnd/>
            <a:tailEnd/>
          </a:ln>
          <a:effectLst/>
        </p:spPr>
      </p:cxnSp>
      <p:sp>
        <p:nvSpPr>
          <p:cNvPr id="14"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8"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1030828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46036" r="15707" b="-1371"/>
          <a:stretch/>
        </p:blipFill>
        <p:spPr>
          <a:xfrm>
            <a:off x="803738" y="1"/>
            <a:ext cx="9798166" cy="2766587"/>
          </a:xfrm>
          <a:prstGeom prst="rect">
            <a:avLst/>
          </a:prstGeom>
        </p:spPr>
      </p:pic>
      <p:sp>
        <p:nvSpPr>
          <p:cNvPr id="21" name="Picture Placeholder 20"/>
          <p:cNvSpPr>
            <a:spLocks noGrp="1" noChangeAspect="1"/>
          </p:cNvSpPr>
          <p:nvPr>
            <p:ph type="pic" sz="quarter" idx="14"/>
          </p:nvPr>
        </p:nvSpPr>
        <p:spPr>
          <a:xfrm>
            <a:off x="596749" y="4016875"/>
            <a:ext cx="1080366" cy="1080000"/>
          </a:xfrm>
          <a:prstGeom prst="ellipse">
            <a:avLst/>
          </a:prstGeom>
          <a:ln>
            <a:noFill/>
          </a:ln>
        </p:spPr>
        <p:txBody>
          <a:bodyPr lIns="0" tIns="0" rIns="0" bIns="0">
            <a:noAutofit/>
          </a:bodyPr>
          <a:lstStyle>
            <a:lvl1pPr marL="0" indent="0" algn="ctr">
              <a:buNone/>
              <a:defRPr lang="en-GB" sz="11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1" name="Picture Placeholder 20"/>
          <p:cNvSpPr>
            <a:spLocks noGrp="1" noChangeAspect="1"/>
          </p:cNvSpPr>
          <p:nvPr>
            <p:ph type="pic" sz="quarter" idx="15"/>
          </p:nvPr>
        </p:nvSpPr>
        <p:spPr>
          <a:xfrm>
            <a:off x="6310358" y="4016875"/>
            <a:ext cx="1080366" cy="1080000"/>
          </a:xfrm>
          <a:prstGeom prst="ellipse">
            <a:avLst/>
          </a:prstGeom>
          <a:ln>
            <a:noFill/>
          </a:ln>
        </p:spPr>
        <p:txBody>
          <a:bodyPr lIns="0" tIns="0" rIns="0" bIns="0">
            <a:noAutofit/>
          </a:bodyPr>
          <a:lstStyle>
            <a:lvl1pPr marL="0" indent="0" algn="ctr">
              <a:buNone/>
              <a:defRPr lang="en-GB" sz="11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4" name="Title Placeholder 1"/>
          <p:cNvSpPr>
            <a:spLocks noGrp="1"/>
          </p:cNvSpPr>
          <p:nvPr>
            <p:ph type="title"/>
          </p:nvPr>
        </p:nvSpPr>
        <p:spPr>
          <a:xfrm>
            <a:off x="596746" y="2612855"/>
            <a:ext cx="9997058" cy="920750"/>
          </a:xfrm>
          <a:prstGeom prst="rect">
            <a:avLst/>
          </a:prstGeom>
        </p:spPr>
        <p:txBody>
          <a:bodyPr vert="horz" lIns="0" tIns="0" rIns="0" bIns="0" rtlCol="0" anchor="b"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1843516" y="4013542"/>
            <a:ext cx="3747028" cy="215145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355600" indent="0">
              <a:spcBef>
                <a:spcPts val="500"/>
              </a:spcBef>
              <a:buClr>
                <a:schemeClr val="accent2"/>
              </a:buClr>
              <a:buSzPct val="110000"/>
              <a:buFont typeface="Arial" pitchFamily="34" charset="0"/>
              <a:buNone/>
              <a:defRPr sz="14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p:txBody>
      </p:sp>
      <p:sp>
        <p:nvSpPr>
          <p:cNvPr id="16" name="Content Placeholder 20"/>
          <p:cNvSpPr>
            <a:spLocks noGrp="1"/>
          </p:cNvSpPr>
          <p:nvPr>
            <p:ph sz="quarter" idx="22" hasCustomPrompt="1"/>
          </p:nvPr>
        </p:nvSpPr>
        <p:spPr>
          <a:xfrm>
            <a:off x="7589390" y="4013540"/>
            <a:ext cx="3759654" cy="215145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Arial" pitchFamily="34" charset="0"/>
              </a:defRPr>
            </a:lvl1pPr>
            <a:lvl2pPr marL="355600" indent="0">
              <a:spcBef>
                <a:spcPts val="500"/>
              </a:spcBef>
              <a:buClr>
                <a:schemeClr val="accent2"/>
              </a:buClr>
              <a:buSzPct val="110000"/>
              <a:buFont typeface="Arial" pitchFamily="34" charset="0"/>
              <a:buNone/>
              <a:defRPr sz="14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a:t>Click to edit text styles</a:t>
            </a:r>
          </a:p>
          <a:p>
            <a:pPr lvl="1"/>
            <a:r>
              <a:rPr lang="en-US" dirty="0"/>
              <a:t>Second level</a:t>
            </a:r>
          </a:p>
        </p:txBody>
      </p:sp>
      <p:sp>
        <p:nvSpPr>
          <p:cNvPr id="13"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0"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2"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extLst>
      <p:ext uri="{BB962C8B-B14F-4D97-AF65-F5344CB8AC3E}">
        <p14:creationId xmlns:p14="http://schemas.microsoft.com/office/powerpoint/2010/main" val="99690713"/>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39" t="4295"/>
          <a:stretch/>
        </p:blipFill>
        <p:spPr>
          <a:xfrm>
            <a:off x="3783198" y="-11875"/>
            <a:ext cx="7349902" cy="5150500"/>
          </a:xfrm>
          <a:prstGeom prst="rect">
            <a:avLst/>
          </a:prstGeom>
        </p:spPr>
      </p:pic>
      <p:sp>
        <p:nvSpPr>
          <p:cNvPr id="2" name="Title 1"/>
          <p:cNvSpPr>
            <a:spLocks noGrp="1"/>
          </p:cNvSpPr>
          <p:nvPr>
            <p:ph type="ctrTitle" hasCustomPrompt="1"/>
          </p:nvPr>
        </p:nvSpPr>
        <p:spPr>
          <a:xfrm>
            <a:off x="610625" y="1228996"/>
            <a:ext cx="8334197" cy="461665"/>
          </a:xfrm>
        </p:spPr>
        <p:txBody>
          <a:bodyPr wrap="square" lIns="0" tIns="0" rIns="0" bIns="0">
            <a:normAutofit/>
          </a:bodyPr>
          <a:lstStyle>
            <a:lvl1pPr algn="l">
              <a:defRPr sz="3000" baseline="0">
                <a:solidFill>
                  <a:schemeClr val="tx2"/>
                </a:solidFill>
              </a:defRPr>
            </a:lvl1pPr>
          </a:lstStyle>
          <a:p>
            <a:r>
              <a:rPr lang="en-US" noProof="0" dirty="0"/>
              <a:t>Thank you</a:t>
            </a:r>
          </a:p>
        </p:txBody>
      </p:sp>
      <p:sp>
        <p:nvSpPr>
          <p:cNvPr id="5" name="Subtitle 2"/>
          <p:cNvSpPr>
            <a:spLocks noGrp="1"/>
          </p:cNvSpPr>
          <p:nvPr>
            <p:ph type="subTitle" idx="1"/>
          </p:nvPr>
        </p:nvSpPr>
        <p:spPr>
          <a:xfrm>
            <a:off x="596745" y="2063330"/>
            <a:ext cx="8348076"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0"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11"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page 3">
    <p:bg>
      <p:bgRef idx="1001">
        <a:schemeClr val="bg1"/>
      </p:bgRef>
    </p:bg>
    <p:spTree>
      <p:nvGrpSpPr>
        <p:cNvPr id="1" name=""/>
        <p:cNvGrpSpPr/>
        <p:nvPr/>
      </p:nvGrpSpPr>
      <p:grpSpPr>
        <a:xfrm>
          <a:off x="0" y="0"/>
          <a:ext cx="0" cy="0"/>
          <a:chOff x="0" y="0"/>
          <a:chExt cx="0" cy="0"/>
        </a:xfrm>
      </p:grpSpPr>
      <p:sp>
        <p:nvSpPr>
          <p:cNvPr id="20" name="Rectangle 19"/>
          <p:cNvSpPr/>
          <p:nvPr/>
        </p:nvSpPr>
        <p:spPr bwMode="white">
          <a:xfrm>
            <a:off x="0" y="1"/>
            <a:ext cx="12188825"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23" name="Picture 2" descr="\\.psf\Home\Desktop\CGI Connectors - RGB - cover.e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98" t="-4910" r="24180" b="-1223"/>
          <a:stretch/>
        </p:blipFill>
        <p:spPr bwMode="auto">
          <a:xfrm>
            <a:off x="-8789" y="2"/>
            <a:ext cx="8861763" cy="6859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bwMode="gray">
          <a:xfrm>
            <a:off x="5446881" y="1925468"/>
            <a:ext cx="6176035" cy="1244816"/>
          </a:xfrm>
        </p:spPr>
        <p:txBody>
          <a:bodyPr wrap="square" lIns="0" tIns="0" rIns="0" bIns="0" anchor="b" anchorCtr="0">
            <a:normAutofit/>
          </a:bodyPr>
          <a:lstStyle>
            <a:lvl1pPr algn="l">
              <a:defRPr sz="3600" b="0" baseline="0">
                <a:solidFill>
                  <a:schemeClr val="tx2"/>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5446881" y="3401485"/>
            <a:ext cx="6192357"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5A5A5A"/>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grpSp>
        <p:nvGrpSpPr>
          <p:cNvPr id="5" name="Group 4" title="&lt;IGNORE&gt;"/>
          <p:cNvGrpSpPr/>
          <p:nvPr/>
        </p:nvGrpSpPr>
        <p:grpSpPr>
          <a:xfrm>
            <a:off x="9022850" y="0"/>
            <a:ext cx="3165938" cy="3168734"/>
            <a:chOff x="9028942" y="0"/>
            <a:chExt cx="3166763" cy="3168734"/>
          </a:xfrm>
        </p:grpSpPr>
        <p:sp>
          <p:nvSpPr>
            <p:cNvPr id="4" name="Rectangle 3"/>
            <p:cNvSpPr/>
            <p:nvPr userDrawn="1"/>
          </p:nvSpPr>
          <p:spPr bwMode="white">
            <a:xfrm>
              <a:off x="10862441" y="368300"/>
              <a:ext cx="958084" cy="340586"/>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grpSp>
          <p:nvGrpSpPr>
            <p:cNvPr id="7" name="Group 4"/>
            <p:cNvGrpSpPr>
              <a:grpSpLocks noChangeAspect="1"/>
            </p:cNvGrpSpPr>
            <p:nvPr userDrawn="1"/>
          </p:nvGrpSpPr>
          <p:grpSpPr bwMode="gray">
            <a:xfrm>
              <a:off x="9028942" y="0"/>
              <a:ext cx="3166763" cy="3168734"/>
              <a:chOff x="1260" y="0"/>
              <a:chExt cx="3240" cy="3240"/>
            </a:xfrm>
          </p:grpSpPr>
          <p:sp>
            <p:nvSpPr>
              <p:cNvPr id="8" name="AutoShape 3"/>
              <p:cNvSpPr>
                <a:spLocks noChangeAspect="1" noChangeArrowheads="1" noTextEdit="1"/>
              </p:cNvSpPr>
              <p:nvPr userDrawn="1"/>
            </p:nvSpPr>
            <p:spPr bwMode="gray">
              <a:xfrm>
                <a:off x="1260" y="0"/>
                <a:ext cx="324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userDrawn="1"/>
            </p:nvSpPr>
            <p:spPr bwMode="gray">
              <a:xfrm>
                <a:off x="1260" y="0"/>
                <a:ext cx="3240" cy="3240"/>
              </a:xfrm>
              <a:custGeom>
                <a:avLst/>
                <a:gdLst>
                  <a:gd name="T0" fmla="*/ 0 w 3240"/>
                  <a:gd name="T1" fmla="*/ 0 h 3240"/>
                  <a:gd name="T2" fmla="*/ 0 w 3240"/>
                  <a:gd name="T3" fmla="*/ 374 h 3240"/>
                  <a:gd name="T4" fmla="*/ 2866 w 3240"/>
                  <a:gd name="T5" fmla="*/ 374 h 3240"/>
                  <a:gd name="T6" fmla="*/ 2866 w 3240"/>
                  <a:gd name="T7" fmla="*/ 3240 h 3240"/>
                  <a:gd name="T8" fmla="*/ 3240 w 3240"/>
                  <a:gd name="T9" fmla="*/ 3240 h 3240"/>
                  <a:gd name="T10" fmla="*/ 3240 w 3240"/>
                  <a:gd name="T11" fmla="*/ 0 h 3240"/>
                  <a:gd name="T12" fmla="*/ 0 w 3240"/>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40" h="3240">
                    <a:moveTo>
                      <a:pt x="0" y="0"/>
                    </a:moveTo>
                    <a:lnTo>
                      <a:pt x="0" y="374"/>
                    </a:lnTo>
                    <a:lnTo>
                      <a:pt x="2866" y="374"/>
                    </a:lnTo>
                    <a:lnTo>
                      <a:pt x="2866" y="3240"/>
                    </a:lnTo>
                    <a:lnTo>
                      <a:pt x="3240" y="3240"/>
                    </a:lnTo>
                    <a:lnTo>
                      <a:pt x="3240"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gray">
              <a:xfrm>
                <a:off x="1938" y="1380"/>
                <a:ext cx="1814" cy="132"/>
              </a:xfrm>
              <a:custGeom>
                <a:avLst/>
                <a:gdLst>
                  <a:gd name="T0" fmla="*/ 10511 w 10511"/>
                  <a:gd name="T1" fmla="*/ 603 h 769"/>
                  <a:gd name="T2" fmla="*/ 10353 w 10511"/>
                  <a:gd name="T3" fmla="*/ 36 h 769"/>
                  <a:gd name="T4" fmla="*/ 10210 w 10511"/>
                  <a:gd name="T5" fmla="*/ 251 h 769"/>
                  <a:gd name="T6" fmla="*/ 9927 w 10511"/>
                  <a:gd name="T7" fmla="*/ 356 h 769"/>
                  <a:gd name="T8" fmla="*/ 9378 w 10511"/>
                  <a:gd name="T9" fmla="*/ 384 h 769"/>
                  <a:gd name="T10" fmla="*/ 9461 w 10511"/>
                  <a:gd name="T11" fmla="*/ 461 h 769"/>
                  <a:gd name="T12" fmla="*/ 9629 w 10511"/>
                  <a:gd name="T13" fmla="*/ 229 h 769"/>
                  <a:gd name="T14" fmla="*/ 8751 w 10511"/>
                  <a:gd name="T15" fmla="*/ 231 h 769"/>
                  <a:gd name="T16" fmla="*/ 9294 w 10511"/>
                  <a:gd name="T17" fmla="*/ 603 h 769"/>
                  <a:gd name="T18" fmla="*/ 8952 w 10511"/>
                  <a:gd name="T19" fmla="*/ 603 h 769"/>
                  <a:gd name="T20" fmla="*/ 8754 w 10511"/>
                  <a:gd name="T21" fmla="*/ 603 h 769"/>
                  <a:gd name="T22" fmla="*/ 8543 w 10511"/>
                  <a:gd name="T23" fmla="*/ 538 h 769"/>
                  <a:gd name="T24" fmla="*/ 8370 w 10511"/>
                  <a:gd name="T25" fmla="*/ 230 h 769"/>
                  <a:gd name="T26" fmla="*/ 8305 w 10511"/>
                  <a:gd name="T27" fmla="*/ 166 h 769"/>
                  <a:gd name="T28" fmla="*/ 7719 w 10511"/>
                  <a:gd name="T29" fmla="*/ 157 h 769"/>
                  <a:gd name="T30" fmla="*/ 8049 w 10511"/>
                  <a:gd name="T31" fmla="*/ 603 h 769"/>
                  <a:gd name="T32" fmla="*/ 7779 w 10511"/>
                  <a:gd name="T33" fmla="*/ 317 h 769"/>
                  <a:gd name="T34" fmla="*/ 7509 w 10511"/>
                  <a:gd name="T35" fmla="*/ 603 h 769"/>
                  <a:gd name="T36" fmla="*/ 7255 w 10511"/>
                  <a:gd name="T37" fmla="*/ 157 h 769"/>
                  <a:gd name="T38" fmla="*/ 7287 w 10511"/>
                  <a:gd name="T39" fmla="*/ 227 h 769"/>
                  <a:gd name="T40" fmla="*/ 6977 w 10511"/>
                  <a:gd name="T41" fmla="*/ 220 h 769"/>
                  <a:gd name="T42" fmla="*/ 6334 w 10511"/>
                  <a:gd name="T43" fmla="*/ 223 h 769"/>
                  <a:gd name="T44" fmla="*/ 6492 w 10511"/>
                  <a:gd name="T45" fmla="*/ 612 h 769"/>
                  <a:gd name="T46" fmla="*/ 6545 w 10511"/>
                  <a:gd name="T47" fmla="*/ 539 h 769"/>
                  <a:gd name="T48" fmla="*/ 6367 w 10511"/>
                  <a:gd name="T49" fmla="*/ 315 h 769"/>
                  <a:gd name="T50" fmla="*/ 5933 w 10511"/>
                  <a:gd name="T51" fmla="*/ 501 h 769"/>
                  <a:gd name="T52" fmla="*/ 5840 w 10511"/>
                  <a:gd name="T53" fmla="*/ 480 h 769"/>
                  <a:gd name="T54" fmla="*/ 6147 w 10511"/>
                  <a:gd name="T55" fmla="*/ 307 h 769"/>
                  <a:gd name="T56" fmla="*/ 5262 w 10511"/>
                  <a:gd name="T57" fmla="*/ 173 h 769"/>
                  <a:gd name="T58" fmla="*/ 5351 w 10511"/>
                  <a:gd name="T59" fmla="*/ 550 h 769"/>
                  <a:gd name="T60" fmla="*/ 5252 w 10511"/>
                  <a:gd name="T61" fmla="*/ 256 h 769"/>
                  <a:gd name="T62" fmla="*/ 4864 w 10511"/>
                  <a:gd name="T63" fmla="*/ 161 h 769"/>
                  <a:gd name="T64" fmla="*/ 4894 w 10511"/>
                  <a:gd name="T65" fmla="*/ 220 h 769"/>
                  <a:gd name="T66" fmla="*/ 4614 w 10511"/>
                  <a:gd name="T67" fmla="*/ 230 h 769"/>
                  <a:gd name="T68" fmla="*/ 4512 w 10511"/>
                  <a:gd name="T69" fmla="*/ 599 h 769"/>
                  <a:gd name="T70" fmla="*/ 4527 w 10511"/>
                  <a:gd name="T71" fmla="*/ 167 h 769"/>
                  <a:gd name="T72" fmla="*/ 3839 w 10511"/>
                  <a:gd name="T73" fmla="*/ 173 h 769"/>
                  <a:gd name="T74" fmla="*/ 3928 w 10511"/>
                  <a:gd name="T75" fmla="*/ 550 h 769"/>
                  <a:gd name="T76" fmla="*/ 3828 w 10511"/>
                  <a:gd name="T77" fmla="*/ 256 h 769"/>
                  <a:gd name="T78" fmla="*/ 3339 w 10511"/>
                  <a:gd name="T79" fmla="*/ 390 h 769"/>
                  <a:gd name="T80" fmla="*/ 3379 w 10511"/>
                  <a:gd name="T81" fmla="*/ 596 h 769"/>
                  <a:gd name="T82" fmla="*/ 3637 w 10511"/>
                  <a:gd name="T83" fmla="*/ 240 h 769"/>
                  <a:gd name="T84" fmla="*/ 3171 w 10511"/>
                  <a:gd name="T85" fmla="*/ 251 h 769"/>
                  <a:gd name="T86" fmla="*/ 2889 w 10511"/>
                  <a:gd name="T87" fmla="*/ 356 h 769"/>
                  <a:gd name="T88" fmla="*/ 2340 w 10511"/>
                  <a:gd name="T89" fmla="*/ 384 h 769"/>
                  <a:gd name="T90" fmla="*/ 2423 w 10511"/>
                  <a:gd name="T91" fmla="*/ 461 h 769"/>
                  <a:gd name="T92" fmla="*/ 2590 w 10511"/>
                  <a:gd name="T93" fmla="*/ 229 h 769"/>
                  <a:gd name="T94" fmla="*/ 2181 w 10511"/>
                  <a:gd name="T95" fmla="*/ 166 h 769"/>
                  <a:gd name="T96" fmla="*/ 1962 w 10511"/>
                  <a:gd name="T97" fmla="*/ 259 h 769"/>
                  <a:gd name="T98" fmla="*/ 1893 w 10511"/>
                  <a:gd name="T99" fmla="*/ 167 h 769"/>
                  <a:gd name="T100" fmla="*/ 1541 w 10511"/>
                  <a:gd name="T101" fmla="*/ 173 h 769"/>
                  <a:gd name="T102" fmla="*/ 1630 w 10511"/>
                  <a:gd name="T103" fmla="*/ 550 h 769"/>
                  <a:gd name="T104" fmla="*/ 1530 w 10511"/>
                  <a:gd name="T105" fmla="*/ 256 h 769"/>
                  <a:gd name="T106" fmla="*/ 1043 w 10511"/>
                  <a:gd name="T107" fmla="*/ 272 h 769"/>
                  <a:gd name="T108" fmla="*/ 1281 w 10511"/>
                  <a:gd name="T109" fmla="*/ 381 h 769"/>
                  <a:gd name="T110" fmla="*/ 1357 w 10511"/>
                  <a:gd name="T111" fmla="*/ 386 h 769"/>
                  <a:gd name="T112" fmla="*/ 1015 w 10511"/>
                  <a:gd name="T113" fmla="*/ 769 h 769"/>
                  <a:gd name="T114" fmla="*/ 880 w 10511"/>
                  <a:gd name="T115" fmla="*/ 603 h 769"/>
                  <a:gd name="T116" fmla="*/ 80 w 10511"/>
                  <a:gd name="T117" fmla="*/ 25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1" h="769">
                    <a:moveTo>
                      <a:pt x="10511" y="167"/>
                    </a:moveTo>
                    <a:cubicBezTo>
                      <a:pt x="10511" y="230"/>
                      <a:pt x="10511" y="230"/>
                      <a:pt x="10511" y="230"/>
                    </a:cubicBezTo>
                    <a:cubicBezTo>
                      <a:pt x="10424" y="230"/>
                      <a:pt x="10424" y="230"/>
                      <a:pt x="10424" y="230"/>
                    </a:cubicBezTo>
                    <a:cubicBezTo>
                      <a:pt x="10424" y="501"/>
                      <a:pt x="10424" y="501"/>
                      <a:pt x="10424" y="501"/>
                    </a:cubicBezTo>
                    <a:cubicBezTo>
                      <a:pt x="10424" y="509"/>
                      <a:pt x="10425" y="516"/>
                      <a:pt x="10427" y="521"/>
                    </a:cubicBezTo>
                    <a:cubicBezTo>
                      <a:pt x="10428" y="526"/>
                      <a:pt x="10431" y="530"/>
                      <a:pt x="10435" y="533"/>
                    </a:cubicBezTo>
                    <a:cubicBezTo>
                      <a:pt x="10439" y="536"/>
                      <a:pt x="10444" y="538"/>
                      <a:pt x="10451" y="538"/>
                    </a:cubicBezTo>
                    <a:cubicBezTo>
                      <a:pt x="10458" y="540"/>
                      <a:pt x="10467" y="540"/>
                      <a:pt x="10478" y="540"/>
                    </a:cubicBezTo>
                    <a:cubicBezTo>
                      <a:pt x="10511" y="540"/>
                      <a:pt x="10511" y="540"/>
                      <a:pt x="10511" y="540"/>
                    </a:cubicBezTo>
                    <a:cubicBezTo>
                      <a:pt x="10511" y="603"/>
                      <a:pt x="10511" y="603"/>
                      <a:pt x="10511" y="603"/>
                    </a:cubicBezTo>
                    <a:cubicBezTo>
                      <a:pt x="10457" y="603"/>
                      <a:pt x="10457" y="603"/>
                      <a:pt x="10457" y="603"/>
                    </a:cubicBezTo>
                    <a:cubicBezTo>
                      <a:pt x="10438" y="603"/>
                      <a:pt x="10422" y="602"/>
                      <a:pt x="10409" y="599"/>
                    </a:cubicBezTo>
                    <a:cubicBezTo>
                      <a:pt x="10396" y="597"/>
                      <a:pt x="10385" y="592"/>
                      <a:pt x="10377" y="585"/>
                    </a:cubicBezTo>
                    <a:cubicBezTo>
                      <a:pt x="10369" y="579"/>
                      <a:pt x="10363" y="569"/>
                      <a:pt x="10359" y="557"/>
                    </a:cubicBezTo>
                    <a:cubicBezTo>
                      <a:pt x="10355" y="544"/>
                      <a:pt x="10353" y="528"/>
                      <a:pt x="10353" y="508"/>
                    </a:cubicBezTo>
                    <a:cubicBezTo>
                      <a:pt x="10353" y="230"/>
                      <a:pt x="10353" y="230"/>
                      <a:pt x="10353" y="230"/>
                    </a:cubicBezTo>
                    <a:cubicBezTo>
                      <a:pt x="10278" y="230"/>
                      <a:pt x="10278" y="230"/>
                      <a:pt x="10278" y="230"/>
                    </a:cubicBezTo>
                    <a:cubicBezTo>
                      <a:pt x="10278" y="167"/>
                      <a:pt x="10278" y="167"/>
                      <a:pt x="10278" y="167"/>
                    </a:cubicBezTo>
                    <a:cubicBezTo>
                      <a:pt x="10353" y="167"/>
                      <a:pt x="10353" y="167"/>
                      <a:pt x="10353" y="167"/>
                    </a:cubicBezTo>
                    <a:cubicBezTo>
                      <a:pt x="10353" y="36"/>
                      <a:pt x="10353" y="36"/>
                      <a:pt x="10353" y="36"/>
                    </a:cubicBezTo>
                    <a:cubicBezTo>
                      <a:pt x="10424" y="36"/>
                      <a:pt x="10424" y="36"/>
                      <a:pt x="10424" y="36"/>
                    </a:cubicBezTo>
                    <a:cubicBezTo>
                      <a:pt x="10424" y="167"/>
                      <a:pt x="10424" y="167"/>
                      <a:pt x="10424" y="167"/>
                    </a:cubicBezTo>
                    <a:lnTo>
                      <a:pt x="10511" y="167"/>
                    </a:lnTo>
                    <a:close/>
                    <a:moveTo>
                      <a:pt x="9923" y="167"/>
                    </a:moveTo>
                    <a:cubicBezTo>
                      <a:pt x="9923" y="236"/>
                      <a:pt x="9923" y="236"/>
                      <a:pt x="9923" y="236"/>
                    </a:cubicBezTo>
                    <a:cubicBezTo>
                      <a:pt x="9925" y="236"/>
                      <a:pt x="9925" y="236"/>
                      <a:pt x="9925" y="236"/>
                    </a:cubicBezTo>
                    <a:cubicBezTo>
                      <a:pt x="9955" y="183"/>
                      <a:pt x="10002" y="157"/>
                      <a:pt x="10067" y="157"/>
                    </a:cubicBezTo>
                    <a:cubicBezTo>
                      <a:pt x="10095" y="157"/>
                      <a:pt x="10119" y="160"/>
                      <a:pt x="10138" y="168"/>
                    </a:cubicBezTo>
                    <a:cubicBezTo>
                      <a:pt x="10157" y="176"/>
                      <a:pt x="10173" y="187"/>
                      <a:pt x="10185" y="201"/>
                    </a:cubicBezTo>
                    <a:cubicBezTo>
                      <a:pt x="10196" y="215"/>
                      <a:pt x="10205" y="232"/>
                      <a:pt x="10210" y="251"/>
                    </a:cubicBezTo>
                    <a:cubicBezTo>
                      <a:pt x="10215" y="271"/>
                      <a:pt x="10217" y="293"/>
                      <a:pt x="10217" y="316"/>
                    </a:cubicBezTo>
                    <a:cubicBezTo>
                      <a:pt x="10217" y="603"/>
                      <a:pt x="10217" y="603"/>
                      <a:pt x="10217" y="603"/>
                    </a:cubicBezTo>
                    <a:cubicBezTo>
                      <a:pt x="10145" y="603"/>
                      <a:pt x="10145" y="603"/>
                      <a:pt x="10145" y="603"/>
                    </a:cubicBezTo>
                    <a:cubicBezTo>
                      <a:pt x="10145" y="308"/>
                      <a:pt x="10145" y="308"/>
                      <a:pt x="10145" y="308"/>
                    </a:cubicBezTo>
                    <a:cubicBezTo>
                      <a:pt x="10145" y="281"/>
                      <a:pt x="10137" y="259"/>
                      <a:pt x="10121" y="243"/>
                    </a:cubicBezTo>
                    <a:cubicBezTo>
                      <a:pt x="10106" y="228"/>
                      <a:pt x="10084" y="220"/>
                      <a:pt x="10056" y="220"/>
                    </a:cubicBezTo>
                    <a:cubicBezTo>
                      <a:pt x="10034" y="220"/>
                      <a:pt x="10015" y="223"/>
                      <a:pt x="10000" y="230"/>
                    </a:cubicBezTo>
                    <a:cubicBezTo>
                      <a:pt x="9983" y="237"/>
                      <a:pt x="9970" y="246"/>
                      <a:pt x="9959" y="259"/>
                    </a:cubicBezTo>
                    <a:cubicBezTo>
                      <a:pt x="9949" y="271"/>
                      <a:pt x="9941" y="286"/>
                      <a:pt x="9935" y="302"/>
                    </a:cubicBezTo>
                    <a:cubicBezTo>
                      <a:pt x="9930" y="319"/>
                      <a:pt x="9927" y="337"/>
                      <a:pt x="9927" y="356"/>
                    </a:cubicBezTo>
                    <a:cubicBezTo>
                      <a:pt x="9927" y="603"/>
                      <a:pt x="9927" y="603"/>
                      <a:pt x="9927" y="603"/>
                    </a:cubicBezTo>
                    <a:cubicBezTo>
                      <a:pt x="9856" y="603"/>
                      <a:pt x="9856" y="603"/>
                      <a:pt x="9856" y="603"/>
                    </a:cubicBezTo>
                    <a:cubicBezTo>
                      <a:pt x="9856" y="167"/>
                      <a:pt x="9856" y="167"/>
                      <a:pt x="9856" y="167"/>
                    </a:cubicBezTo>
                    <a:lnTo>
                      <a:pt x="9923" y="167"/>
                    </a:lnTo>
                    <a:close/>
                    <a:moveTo>
                      <a:pt x="9711" y="575"/>
                    </a:moveTo>
                    <a:cubicBezTo>
                      <a:pt x="9678" y="600"/>
                      <a:pt x="9637" y="612"/>
                      <a:pt x="9588" y="612"/>
                    </a:cubicBezTo>
                    <a:cubicBezTo>
                      <a:pt x="9553" y="612"/>
                      <a:pt x="9523" y="607"/>
                      <a:pt x="9497" y="595"/>
                    </a:cubicBezTo>
                    <a:cubicBezTo>
                      <a:pt x="9472" y="584"/>
                      <a:pt x="9450" y="568"/>
                      <a:pt x="9433" y="548"/>
                    </a:cubicBezTo>
                    <a:cubicBezTo>
                      <a:pt x="9415" y="528"/>
                      <a:pt x="9402" y="504"/>
                      <a:pt x="9393" y="476"/>
                    </a:cubicBezTo>
                    <a:cubicBezTo>
                      <a:pt x="9385" y="447"/>
                      <a:pt x="9380" y="417"/>
                      <a:pt x="9378" y="384"/>
                    </a:cubicBezTo>
                    <a:cubicBezTo>
                      <a:pt x="9378" y="350"/>
                      <a:pt x="9384" y="320"/>
                      <a:pt x="9394" y="293"/>
                    </a:cubicBezTo>
                    <a:cubicBezTo>
                      <a:pt x="9404" y="265"/>
                      <a:pt x="9418" y="241"/>
                      <a:pt x="9437" y="221"/>
                    </a:cubicBezTo>
                    <a:cubicBezTo>
                      <a:pt x="9455" y="200"/>
                      <a:pt x="9476" y="185"/>
                      <a:pt x="9501" y="173"/>
                    </a:cubicBezTo>
                    <a:cubicBezTo>
                      <a:pt x="9526" y="162"/>
                      <a:pt x="9554" y="157"/>
                      <a:pt x="9584" y="157"/>
                    </a:cubicBezTo>
                    <a:cubicBezTo>
                      <a:pt x="9622" y="157"/>
                      <a:pt x="9655" y="164"/>
                      <a:pt x="9680" y="181"/>
                    </a:cubicBezTo>
                    <a:cubicBezTo>
                      <a:pt x="9706" y="197"/>
                      <a:pt x="9727" y="217"/>
                      <a:pt x="9742" y="242"/>
                    </a:cubicBezTo>
                    <a:cubicBezTo>
                      <a:pt x="9757" y="266"/>
                      <a:pt x="9768" y="294"/>
                      <a:pt x="9774" y="323"/>
                    </a:cubicBezTo>
                    <a:cubicBezTo>
                      <a:pt x="9780" y="352"/>
                      <a:pt x="9782" y="380"/>
                      <a:pt x="9781" y="406"/>
                    </a:cubicBezTo>
                    <a:cubicBezTo>
                      <a:pt x="9454" y="406"/>
                      <a:pt x="9454" y="406"/>
                      <a:pt x="9454" y="406"/>
                    </a:cubicBezTo>
                    <a:cubicBezTo>
                      <a:pt x="9454" y="425"/>
                      <a:pt x="9456" y="444"/>
                      <a:pt x="9461" y="461"/>
                    </a:cubicBezTo>
                    <a:cubicBezTo>
                      <a:pt x="9466" y="478"/>
                      <a:pt x="9475" y="493"/>
                      <a:pt x="9486" y="506"/>
                    </a:cubicBezTo>
                    <a:cubicBezTo>
                      <a:pt x="9497" y="520"/>
                      <a:pt x="9511" y="530"/>
                      <a:pt x="9529" y="538"/>
                    </a:cubicBezTo>
                    <a:cubicBezTo>
                      <a:pt x="9546" y="546"/>
                      <a:pt x="9567" y="550"/>
                      <a:pt x="9590" y="550"/>
                    </a:cubicBezTo>
                    <a:cubicBezTo>
                      <a:pt x="9621" y="550"/>
                      <a:pt x="9646" y="543"/>
                      <a:pt x="9665" y="529"/>
                    </a:cubicBezTo>
                    <a:cubicBezTo>
                      <a:pt x="9685" y="515"/>
                      <a:pt x="9698" y="493"/>
                      <a:pt x="9703" y="465"/>
                    </a:cubicBezTo>
                    <a:cubicBezTo>
                      <a:pt x="9775" y="465"/>
                      <a:pt x="9775" y="465"/>
                      <a:pt x="9775" y="465"/>
                    </a:cubicBezTo>
                    <a:cubicBezTo>
                      <a:pt x="9765" y="513"/>
                      <a:pt x="9744" y="550"/>
                      <a:pt x="9711" y="575"/>
                    </a:cubicBezTo>
                    <a:moveTo>
                      <a:pt x="9694" y="295"/>
                    </a:moveTo>
                    <a:cubicBezTo>
                      <a:pt x="9687" y="280"/>
                      <a:pt x="9679" y="267"/>
                      <a:pt x="9668" y="256"/>
                    </a:cubicBezTo>
                    <a:cubicBezTo>
                      <a:pt x="9657" y="245"/>
                      <a:pt x="9644" y="236"/>
                      <a:pt x="9629" y="229"/>
                    </a:cubicBezTo>
                    <a:cubicBezTo>
                      <a:pt x="9614" y="223"/>
                      <a:pt x="9597" y="220"/>
                      <a:pt x="9580" y="220"/>
                    </a:cubicBezTo>
                    <a:cubicBezTo>
                      <a:pt x="9561" y="220"/>
                      <a:pt x="9544" y="223"/>
                      <a:pt x="9529" y="229"/>
                    </a:cubicBezTo>
                    <a:cubicBezTo>
                      <a:pt x="9514" y="236"/>
                      <a:pt x="9502" y="245"/>
                      <a:pt x="9491" y="256"/>
                    </a:cubicBezTo>
                    <a:cubicBezTo>
                      <a:pt x="9480" y="267"/>
                      <a:pt x="9472" y="281"/>
                      <a:pt x="9466" y="295"/>
                    </a:cubicBezTo>
                    <a:cubicBezTo>
                      <a:pt x="9459" y="310"/>
                      <a:pt x="9456" y="326"/>
                      <a:pt x="9454" y="343"/>
                    </a:cubicBezTo>
                    <a:cubicBezTo>
                      <a:pt x="9705" y="343"/>
                      <a:pt x="9705" y="343"/>
                      <a:pt x="9705" y="343"/>
                    </a:cubicBezTo>
                    <a:cubicBezTo>
                      <a:pt x="9704" y="326"/>
                      <a:pt x="9700" y="310"/>
                      <a:pt x="9694" y="295"/>
                    </a:cubicBezTo>
                    <a:moveTo>
                      <a:pt x="8750" y="167"/>
                    </a:moveTo>
                    <a:cubicBezTo>
                      <a:pt x="8750" y="231"/>
                      <a:pt x="8750" y="231"/>
                      <a:pt x="8750" y="231"/>
                    </a:cubicBezTo>
                    <a:cubicBezTo>
                      <a:pt x="8751" y="231"/>
                      <a:pt x="8751" y="231"/>
                      <a:pt x="8751" y="231"/>
                    </a:cubicBezTo>
                    <a:cubicBezTo>
                      <a:pt x="8784" y="181"/>
                      <a:pt x="8831" y="157"/>
                      <a:pt x="8892" y="157"/>
                    </a:cubicBezTo>
                    <a:cubicBezTo>
                      <a:pt x="8919" y="157"/>
                      <a:pt x="8944" y="162"/>
                      <a:pt x="8966" y="173"/>
                    </a:cubicBezTo>
                    <a:cubicBezTo>
                      <a:pt x="8988" y="185"/>
                      <a:pt x="9003" y="204"/>
                      <a:pt x="9012" y="231"/>
                    </a:cubicBezTo>
                    <a:cubicBezTo>
                      <a:pt x="9027" y="207"/>
                      <a:pt x="9046" y="189"/>
                      <a:pt x="9070" y="176"/>
                    </a:cubicBezTo>
                    <a:cubicBezTo>
                      <a:pt x="9094" y="163"/>
                      <a:pt x="9120" y="157"/>
                      <a:pt x="9149" y="157"/>
                    </a:cubicBezTo>
                    <a:cubicBezTo>
                      <a:pt x="9171" y="157"/>
                      <a:pt x="9191" y="159"/>
                      <a:pt x="9209" y="164"/>
                    </a:cubicBezTo>
                    <a:cubicBezTo>
                      <a:pt x="9226" y="168"/>
                      <a:pt x="9241" y="176"/>
                      <a:pt x="9254" y="186"/>
                    </a:cubicBezTo>
                    <a:cubicBezTo>
                      <a:pt x="9267" y="196"/>
                      <a:pt x="9277" y="209"/>
                      <a:pt x="9284" y="225"/>
                    </a:cubicBezTo>
                    <a:cubicBezTo>
                      <a:pt x="9290" y="241"/>
                      <a:pt x="9294" y="261"/>
                      <a:pt x="9294" y="283"/>
                    </a:cubicBezTo>
                    <a:cubicBezTo>
                      <a:pt x="9294" y="603"/>
                      <a:pt x="9294" y="603"/>
                      <a:pt x="9294" y="603"/>
                    </a:cubicBezTo>
                    <a:cubicBezTo>
                      <a:pt x="9222" y="603"/>
                      <a:pt x="9222" y="603"/>
                      <a:pt x="9222" y="603"/>
                    </a:cubicBezTo>
                    <a:cubicBezTo>
                      <a:pt x="9222" y="317"/>
                      <a:pt x="9222" y="317"/>
                      <a:pt x="9222" y="317"/>
                    </a:cubicBezTo>
                    <a:cubicBezTo>
                      <a:pt x="9222" y="303"/>
                      <a:pt x="9221" y="291"/>
                      <a:pt x="9219" y="279"/>
                    </a:cubicBezTo>
                    <a:cubicBezTo>
                      <a:pt x="9217" y="267"/>
                      <a:pt x="9213" y="257"/>
                      <a:pt x="9206" y="248"/>
                    </a:cubicBezTo>
                    <a:cubicBezTo>
                      <a:pt x="9200" y="239"/>
                      <a:pt x="9191" y="233"/>
                      <a:pt x="9181" y="227"/>
                    </a:cubicBezTo>
                    <a:cubicBezTo>
                      <a:pt x="9170" y="222"/>
                      <a:pt x="9155" y="220"/>
                      <a:pt x="9138" y="220"/>
                    </a:cubicBezTo>
                    <a:cubicBezTo>
                      <a:pt x="9103" y="220"/>
                      <a:pt x="9075" y="230"/>
                      <a:pt x="9054" y="250"/>
                    </a:cubicBezTo>
                    <a:cubicBezTo>
                      <a:pt x="9034" y="270"/>
                      <a:pt x="9024" y="297"/>
                      <a:pt x="9024" y="331"/>
                    </a:cubicBezTo>
                    <a:cubicBezTo>
                      <a:pt x="9024" y="603"/>
                      <a:pt x="9024" y="603"/>
                      <a:pt x="9024" y="603"/>
                    </a:cubicBezTo>
                    <a:cubicBezTo>
                      <a:pt x="8952" y="603"/>
                      <a:pt x="8952" y="603"/>
                      <a:pt x="8952" y="603"/>
                    </a:cubicBezTo>
                    <a:cubicBezTo>
                      <a:pt x="8952" y="317"/>
                      <a:pt x="8952" y="317"/>
                      <a:pt x="8952" y="317"/>
                    </a:cubicBezTo>
                    <a:cubicBezTo>
                      <a:pt x="8952" y="303"/>
                      <a:pt x="8951" y="290"/>
                      <a:pt x="8948" y="278"/>
                    </a:cubicBezTo>
                    <a:cubicBezTo>
                      <a:pt x="8946" y="266"/>
                      <a:pt x="8941" y="256"/>
                      <a:pt x="8936" y="247"/>
                    </a:cubicBezTo>
                    <a:cubicBezTo>
                      <a:pt x="8929" y="238"/>
                      <a:pt x="8921" y="232"/>
                      <a:pt x="8911" y="227"/>
                    </a:cubicBezTo>
                    <a:cubicBezTo>
                      <a:pt x="8900" y="222"/>
                      <a:pt x="8887" y="220"/>
                      <a:pt x="8870" y="220"/>
                    </a:cubicBezTo>
                    <a:cubicBezTo>
                      <a:pt x="8849" y="220"/>
                      <a:pt x="8832" y="224"/>
                      <a:pt x="8817" y="233"/>
                    </a:cubicBezTo>
                    <a:cubicBezTo>
                      <a:pt x="8802" y="241"/>
                      <a:pt x="8790" y="251"/>
                      <a:pt x="8780" y="263"/>
                    </a:cubicBezTo>
                    <a:cubicBezTo>
                      <a:pt x="8771" y="275"/>
                      <a:pt x="8765" y="287"/>
                      <a:pt x="8760" y="300"/>
                    </a:cubicBezTo>
                    <a:cubicBezTo>
                      <a:pt x="8756" y="312"/>
                      <a:pt x="8754" y="323"/>
                      <a:pt x="8754" y="331"/>
                    </a:cubicBezTo>
                    <a:cubicBezTo>
                      <a:pt x="8754" y="603"/>
                      <a:pt x="8754" y="603"/>
                      <a:pt x="8754" y="603"/>
                    </a:cubicBezTo>
                    <a:cubicBezTo>
                      <a:pt x="8682" y="603"/>
                      <a:pt x="8682" y="603"/>
                      <a:pt x="8682" y="603"/>
                    </a:cubicBezTo>
                    <a:cubicBezTo>
                      <a:pt x="8682" y="167"/>
                      <a:pt x="8682" y="167"/>
                      <a:pt x="8682" y="167"/>
                    </a:cubicBezTo>
                    <a:lnTo>
                      <a:pt x="8750" y="167"/>
                    </a:lnTo>
                    <a:close/>
                    <a:moveTo>
                      <a:pt x="8603" y="167"/>
                    </a:moveTo>
                    <a:cubicBezTo>
                      <a:pt x="8603" y="230"/>
                      <a:pt x="8603" y="230"/>
                      <a:pt x="8603" y="230"/>
                    </a:cubicBezTo>
                    <a:cubicBezTo>
                      <a:pt x="8516" y="230"/>
                      <a:pt x="8516" y="230"/>
                      <a:pt x="8516" y="230"/>
                    </a:cubicBezTo>
                    <a:cubicBezTo>
                      <a:pt x="8516" y="501"/>
                      <a:pt x="8516" y="501"/>
                      <a:pt x="8516" y="501"/>
                    </a:cubicBezTo>
                    <a:cubicBezTo>
                      <a:pt x="8516" y="509"/>
                      <a:pt x="8517" y="516"/>
                      <a:pt x="8518" y="521"/>
                    </a:cubicBezTo>
                    <a:cubicBezTo>
                      <a:pt x="8519" y="526"/>
                      <a:pt x="8522" y="530"/>
                      <a:pt x="8526" y="533"/>
                    </a:cubicBezTo>
                    <a:cubicBezTo>
                      <a:pt x="8530" y="536"/>
                      <a:pt x="8536" y="538"/>
                      <a:pt x="8543" y="538"/>
                    </a:cubicBezTo>
                    <a:cubicBezTo>
                      <a:pt x="8550" y="540"/>
                      <a:pt x="8559" y="540"/>
                      <a:pt x="8570" y="540"/>
                    </a:cubicBezTo>
                    <a:cubicBezTo>
                      <a:pt x="8603" y="540"/>
                      <a:pt x="8603" y="540"/>
                      <a:pt x="8603" y="540"/>
                    </a:cubicBezTo>
                    <a:cubicBezTo>
                      <a:pt x="8603" y="603"/>
                      <a:pt x="8603" y="603"/>
                      <a:pt x="8603" y="603"/>
                    </a:cubicBezTo>
                    <a:cubicBezTo>
                      <a:pt x="8548" y="603"/>
                      <a:pt x="8548" y="603"/>
                      <a:pt x="8548" y="603"/>
                    </a:cubicBezTo>
                    <a:cubicBezTo>
                      <a:pt x="8529" y="603"/>
                      <a:pt x="8513" y="602"/>
                      <a:pt x="8500" y="599"/>
                    </a:cubicBezTo>
                    <a:cubicBezTo>
                      <a:pt x="8487" y="597"/>
                      <a:pt x="8476" y="592"/>
                      <a:pt x="8468" y="585"/>
                    </a:cubicBezTo>
                    <a:cubicBezTo>
                      <a:pt x="8460" y="579"/>
                      <a:pt x="8454" y="569"/>
                      <a:pt x="8450" y="557"/>
                    </a:cubicBezTo>
                    <a:cubicBezTo>
                      <a:pt x="8446" y="544"/>
                      <a:pt x="8444" y="528"/>
                      <a:pt x="8444" y="508"/>
                    </a:cubicBezTo>
                    <a:cubicBezTo>
                      <a:pt x="8444" y="230"/>
                      <a:pt x="8444" y="230"/>
                      <a:pt x="8444" y="230"/>
                    </a:cubicBezTo>
                    <a:cubicBezTo>
                      <a:pt x="8370" y="230"/>
                      <a:pt x="8370" y="230"/>
                      <a:pt x="8370" y="230"/>
                    </a:cubicBezTo>
                    <a:cubicBezTo>
                      <a:pt x="8370" y="167"/>
                      <a:pt x="8370" y="167"/>
                      <a:pt x="8370" y="167"/>
                    </a:cubicBezTo>
                    <a:cubicBezTo>
                      <a:pt x="8444" y="167"/>
                      <a:pt x="8444" y="167"/>
                      <a:pt x="8444" y="167"/>
                    </a:cubicBezTo>
                    <a:cubicBezTo>
                      <a:pt x="8444" y="36"/>
                      <a:pt x="8444" y="36"/>
                      <a:pt x="8444" y="36"/>
                    </a:cubicBezTo>
                    <a:cubicBezTo>
                      <a:pt x="8516" y="36"/>
                      <a:pt x="8516" y="36"/>
                      <a:pt x="8516" y="36"/>
                    </a:cubicBezTo>
                    <a:cubicBezTo>
                      <a:pt x="8516" y="167"/>
                      <a:pt x="8516" y="167"/>
                      <a:pt x="8516" y="167"/>
                    </a:cubicBezTo>
                    <a:lnTo>
                      <a:pt x="8603" y="167"/>
                    </a:lnTo>
                    <a:close/>
                    <a:moveTo>
                      <a:pt x="8305" y="603"/>
                    </a:moveTo>
                    <a:cubicBezTo>
                      <a:pt x="8233" y="603"/>
                      <a:pt x="8233" y="603"/>
                      <a:pt x="8233" y="603"/>
                    </a:cubicBezTo>
                    <a:cubicBezTo>
                      <a:pt x="8233" y="166"/>
                      <a:pt x="8233" y="166"/>
                      <a:pt x="8233" y="166"/>
                    </a:cubicBezTo>
                    <a:cubicBezTo>
                      <a:pt x="8305" y="166"/>
                      <a:pt x="8305" y="166"/>
                      <a:pt x="8305" y="166"/>
                    </a:cubicBezTo>
                    <a:lnTo>
                      <a:pt x="8305" y="603"/>
                    </a:lnTo>
                    <a:close/>
                    <a:moveTo>
                      <a:pt x="8233" y="0"/>
                    </a:moveTo>
                    <a:cubicBezTo>
                      <a:pt x="8305" y="0"/>
                      <a:pt x="8305" y="0"/>
                      <a:pt x="8305" y="0"/>
                    </a:cubicBezTo>
                    <a:cubicBezTo>
                      <a:pt x="8305" y="88"/>
                      <a:pt x="8305" y="88"/>
                      <a:pt x="8305" y="88"/>
                    </a:cubicBezTo>
                    <a:cubicBezTo>
                      <a:pt x="8233" y="88"/>
                      <a:pt x="8233" y="88"/>
                      <a:pt x="8233" y="88"/>
                    </a:cubicBezTo>
                    <a:lnTo>
                      <a:pt x="8233" y="0"/>
                    </a:lnTo>
                    <a:close/>
                    <a:moveTo>
                      <a:pt x="7576" y="167"/>
                    </a:moveTo>
                    <a:cubicBezTo>
                      <a:pt x="7576" y="231"/>
                      <a:pt x="7576" y="231"/>
                      <a:pt x="7576" y="231"/>
                    </a:cubicBezTo>
                    <a:cubicBezTo>
                      <a:pt x="7578" y="231"/>
                      <a:pt x="7578" y="231"/>
                      <a:pt x="7578" y="231"/>
                    </a:cubicBezTo>
                    <a:cubicBezTo>
                      <a:pt x="7611" y="181"/>
                      <a:pt x="7657" y="157"/>
                      <a:pt x="7719" y="157"/>
                    </a:cubicBezTo>
                    <a:cubicBezTo>
                      <a:pt x="7746" y="157"/>
                      <a:pt x="7770" y="162"/>
                      <a:pt x="7792" y="173"/>
                    </a:cubicBezTo>
                    <a:cubicBezTo>
                      <a:pt x="7814" y="185"/>
                      <a:pt x="7830" y="204"/>
                      <a:pt x="7839" y="231"/>
                    </a:cubicBezTo>
                    <a:cubicBezTo>
                      <a:pt x="7853" y="207"/>
                      <a:pt x="7873" y="189"/>
                      <a:pt x="7897" y="176"/>
                    </a:cubicBezTo>
                    <a:cubicBezTo>
                      <a:pt x="7920" y="163"/>
                      <a:pt x="7947" y="157"/>
                      <a:pt x="7976" y="157"/>
                    </a:cubicBezTo>
                    <a:cubicBezTo>
                      <a:pt x="7998" y="157"/>
                      <a:pt x="8017" y="159"/>
                      <a:pt x="8035" y="164"/>
                    </a:cubicBezTo>
                    <a:cubicBezTo>
                      <a:pt x="8053" y="168"/>
                      <a:pt x="8068" y="176"/>
                      <a:pt x="8081" y="186"/>
                    </a:cubicBezTo>
                    <a:cubicBezTo>
                      <a:pt x="8094" y="196"/>
                      <a:pt x="8103" y="209"/>
                      <a:pt x="8110" y="225"/>
                    </a:cubicBezTo>
                    <a:cubicBezTo>
                      <a:pt x="8117" y="241"/>
                      <a:pt x="8121" y="261"/>
                      <a:pt x="8121" y="283"/>
                    </a:cubicBezTo>
                    <a:cubicBezTo>
                      <a:pt x="8121" y="603"/>
                      <a:pt x="8121" y="603"/>
                      <a:pt x="8121" y="603"/>
                    </a:cubicBezTo>
                    <a:cubicBezTo>
                      <a:pt x="8049" y="603"/>
                      <a:pt x="8049" y="603"/>
                      <a:pt x="8049" y="603"/>
                    </a:cubicBezTo>
                    <a:cubicBezTo>
                      <a:pt x="8049" y="317"/>
                      <a:pt x="8049" y="317"/>
                      <a:pt x="8049" y="317"/>
                    </a:cubicBezTo>
                    <a:cubicBezTo>
                      <a:pt x="8049" y="303"/>
                      <a:pt x="8048" y="291"/>
                      <a:pt x="8046" y="279"/>
                    </a:cubicBezTo>
                    <a:cubicBezTo>
                      <a:pt x="8043" y="267"/>
                      <a:pt x="8039" y="257"/>
                      <a:pt x="8033" y="248"/>
                    </a:cubicBezTo>
                    <a:cubicBezTo>
                      <a:pt x="8027" y="239"/>
                      <a:pt x="8018" y="233"/>
                      <a:pt x="8007" y="227"/>
                    </a:cubicBezTo>
                    <a:cubicBezTo>
                      <a:pt x="7996" y="222"/>
                      <a:pt x="7982" y="220"/>
                      <a:pt x="7965" y="220"/>
                    </a:cubicBezTo>
                    <a:cubicBezTo>
                      <a:pt x="7929" y="220"/>
                      <a:pt x="7901" y="230"/>
                      <a:pt x="7881" y="250"/>
                    </a:cubicBezTo>
                    <a:cubicBezTo>
                      <a:pt x="7861" y="270"/>
                      <a:pt x="7851" y="297"/>
                      <a:pt x="7851" y="331"/>
                    </a:cubicBezTo>
                    <a:cubicBezTo>
                      <a:pt x="7851" y="603"/>
                      <a:pt x="7851" y="603"/>
                      <a:pt x="7851" y="603"/>
                    </a:cubicBezTo>
                    <a:cubicBezTo>
                      <a:pt x="7779" y="603"/>
                      <a:pt x="7779" y="603"/>
                      <a:pt x="7779" y="603"/>
                    </a:cubicBezTo>
                    <a:cubicBezTo>
                      <a:pt x="7779" y="317"/>
                      <a:pt x="7779" y="317"/>
                      <a:pt x="7779" y="317"/>
                    </a:cubicBezTo>
                    <a:cubicBezTo>
                      <a:pt x="7779" y="303"/>
                      <a:pt x="7778" y="290"/>
                      <a:pt x="7775" y="278"/>
                    </a:cubicBezTo>
                    <a:cubicBezTo>
                      <a:pt x="7773" y="266"/>
                      <a:pt x="7768" y="256"/>
                      <a:pt x="7762" y="247"/>
                    </a:cubicBezTo>
                    <a:cubicBezTo>
                      <a:pt x="7756" y="238"/>
                      <a:pt x="7748" y="232"/>
                      <a:pt x="7737" y="227"/>
                    </a:cubicBezTo>
                    <a:cubicBezTo>
                      <a:pt x="7727" y="222"/>
                      <a:pt x="7713" y="220"/>
                      <a:pt x="7697" y="220"/>
                    </a:cubicBezTo>
                    <a:cubicBezTo>
                      <a:pt x="7676" y="220"/>
                      <a:pt x="7658" y="224"/>
                      <a:pt x="7643" y="233"/>
                    </a:cubicBezTo>
                    <a:cubicBezTo>
                      <a:pt x="7628" y="241"/>
                      <a:pt x="7616" y="251"/>
                      <a:pt x="7607" y="263"/>
                    </a:cubicBezTo>
                    <a:cubicBezTo>
                      <a:pt x="7598" y="275"/>
                      <a:pt x="7591" y="287"/>
                      <a:pt x="7587" y="300"/>
                    </a:cubicBezTo>
                    <a:cubicBezTo>
                      <a:pt x="7583" y="312"/>
                      <a:pt x="7581" y="323"/>
                      <a:pt x="7581" y="331"/>
                    </a:cubicBezTo>
                    <a:cubicBezTo>
                      <a:pt x="7581" y="603"/>
                      <a:pt x="7581" y="603"/>
                      <a:pt x="7581" y="603"/>
                    </a:cubicBezTo>
                    <a:cubicBezTo>
                      <a:pt x="7509" y="603"/>
                      <a:pt x="7509" y="603"/>
                      <a:pt x="7509" y="603"/>
                    </a:cubicBezTo>
                    <a:cubicBezTo>
                      <a:pt x="7509" y="167"/>
                      <a:pt x="7509" y="167"/>
                      <a:pt x="7509" y="167"/>
                    </a:cubicBezTo>
                    <a:lnTo>
                      <a:pt x="7576" y="167"/>
                    </a:lnTo>
                    <a:close/>
                    <a:moveTo>
                      <a:pt x="6856" y="167"/>
                    </a:moveTo>
                    <a:cubicBezTo>
                      <a:pt x="6856" y="231"/>
                      <a:pt x="6856" y="231"/>
                      <a:pt x="6856" y="231"/>
                    </a:cubicBezTo>
                    <a:cubicBezTo>
                      <a:pt x="6858" y="231"/>
                      <a:pt x="6858" y="231"/>
                      <a:pt x="6858" y="231"/>
                    </a:cubicBezTo>
                    <a:cubicBezTo>
                      <a:pt x="6891" y="181"/>
                      <a:pt x="6938" y="157"/>
                      <a:pt x="6999" y="157"/>
                    </a:cubicBezTo>
                    <a:cubicBezTo>
                      <a:pt x="7026" y="157"/>
                      <a:pt x="7050" y="162"/>
                      <a:pt x="7072" y="173"/>
                    </a:cubicBezTo>
                    <a:cubicBezTo>
                      <a:pt x="7094" y="185"/>
                      <a:pt x="7110" y="204"/>
                      <a:pt x="7119" y="231"/>
                    </a:cubicBezTo>
                    <a:cubicBezTo>
                      <a:pt x="7133" y="207"/>
                      <a:pt x="7153" y="189"/>
                      <a:pt x="7177" y="176"/>
                    </a:cubicBezTo>
                    <a:cubicBezTo>
                      <a:pt x="7200" y="163"/>
                      <a:pt x="7227" y="157"/>
                      <a:pt x="7255" y="157"/>
                    </a:cubicBezTo>
                    <a:cubicBezTo>
                      <a:pt x="7277" y="157"/>
                      <a:pt x="7297" y="159"/>
                      <a:pt x="7315" y="164"/>
                    </a:cubicBezTo>
                    <a:cubicBezTo>
                      <a:pt x="7333" y="168"/>
                      <a:pt x="7348" y="176"/>
                      <a:pt x="7361" y="186"/>
                    </a:cubicBezTo>
                    <a:cubicBezTo>
                      <a:pt x="7373" y="196"/>
                      <a:pt x="7383" y="209"/>
                      <a:pt x="7390" y="225"/>
                    </a:cubicBezTo>
                    <a:cubicBezTo>
                      <a:pt x="7397" y="241"/>
                      <a:pt x="7401" y="261"/>
                      <a:pt x="7401" y="283"/>
                    </a:cubicBezTo>
                    <a:cubicBezTo>
                      <a:pt x="7401" y="603"/>
                      <a:pt x="7401" y="603"/>
                      <a:pt x="7401" y="603"/>
                    </a:cubicBezTo>
                    <a:cubicBezTo>
                      <a:pt x="7329" y="603"/>
                      <a:pt x="7329" y="603"/>
                      <a:pt x="7329" y="603"/>
                    </a:cubicBezTo>
                    <a:cubicBezTo>
                      <a:pt x="7329" y="317"/>
                      <a:pt x="7329" y="317"/>
                      <a:pt x="7329" y="317"/>
                    </a:cubicBezTo>
                    <a:cubicBezTo>
                      <a:pt x="7329" y="303"/>
                      <a:pt x="7328" y="291"/>
                      <a:pt x="7326" y="279"/>
                    </a:cubicBezTo>
                    <a:cubicBezTo>
                      <a:pt x="7323" y="267"/>
                      <a:pt x="7319" y="257"/>
                      <a:pt x="7313" y="248"/>
                    </a:cubicBezTo>
                    <a:cubicBezTo>
                      <a:pt x="7307" y="239"/>
                      <a:pt x="7298" y="233"/>
                      <a:pt x="7287" y="227"/>
                    </a:cubicBezTo>
                    <a:cubicBezTo>
                      <a:pt x="7276" y="222"/>
                      <a:pt x="7262" y="220"/>
                      <a:pt x="7245" y="220"/>
                    </a:cubicBezTo>
                    <a:cubicBezTo>
                      <a:pt x="7209" y="220"/>
                      <a:pt x="7181" y="230"/>
                      <a:pt x="7161" y="250"/>
                    </a:cubicBezTo>
                    <a:cubicBezTo>
                      <a:pt x="7141" y="270"/>
                      <a:pt x="7131" y="297"/>
                      <a:pt x="7131" y="331"/>
                    </a:cubicBezTo>
                    <a:cubicBezTo>
                      <a:pt x="7131" y="603"/>
                      <a:pt x="7131" y="603"/>
                      <a:pt x="7131" y="603"/>
                    </a:cubicBezTo>
                    <a:cubicBezTo>
                      <a:pt x="7059" y="603"/>
                      <a:pt x="7059" y="603"/>
                      <a:pt x="7059" y="603"/>
                    </a:cubicBezTo>
                    <a:cubicBezTo>
                      <a:pt x="7059" y="317"/>
                      <a:pt x="7059" y="317"/>
                      <a:pt x="7059" y="317"/>
                    </a:cubicBezTo>
                    <a:cubicBezTo>
                      <a:pt x="7059" y="303"/>
                      <a:pt x="7058" y="290"/>
                      <a:pt x="7055" y="278"/>
                    </a:cubicBezTo>
                    <a:cubicBezTo>
                      <a:pt x="7053" y="266"/>
                      <a:pt x="7048" y="256"/>
                      <a:pt x="7042" y="247"/>
                    </a:cubicBezTo>
                    <a:cubicBezTo>
                      <a:pt x="7036" y="238"/>
                      <a:pt x="7027" y="232"/>
                      <a:pt x="7017" y="227"/>
                    </a:cubicBezTo>
                    <a:cubicBezTo>
                      <a:pt x="7007" y="222"/>
                      <a:pt x="6993" y="220"/>
                      <a:pt x="6977" y="220"/>
                    </a:cubicBezTo>
                    <a:cubicBezTo>
                      <a:pt x="6956" y="220"/>
                      <a:pt x="6938" y="224"/>
                      <a:pt x="6923" y="233"/>
                    </a:cubicBezTo>
                    <a:cubicBezTo>
                      <a:pt x="6909" y="241"/>
                      <a:pt x="6897" y="251"/>
                      <a:pt x="6887" y="263"/>
                    </a:cubicBezTo>
                    <a:cubicBezTo>
                      <a:pt x="6878" y="275"/>
                      <a:pt x="6871" y="287"/>
                      <a:pt x="6867" y="300"/>
                    </a:cubicBezTo>
                    <a:cubicBezTo>
                      <a:pt x="6863" y="312"/>
                      <a:pt x="6861" y="323"/>
                      <a:pt x="6861" y="331"/>
                    </a:cubicBezTo>
                    <a:cubicBezTo>
                      <a:pt x="6861" y="603"/>
                      <a:pt x="6861" y="603"/>
                      <a:pt x="6861" y="603"/>
                    </a:cubicBezTo>
                    <a:cubicBezTo>
                      <a:pt x="6789" y="603"/>
                      <a:pt x="6789" y="603"/>
                      <a:pt x="6789" y="603"/>
                    </a:cubicBezTo>
                    <a:cubicBezTo>
                      <a:pt x="6789" y="167"/>
                      <a:pt x="6789" y="167"/>
                      <a:pt x="6789" y="167"/>
                    </a:cubicBezTo>
                    <a:lnTo>
                      <a:pt x="6856" y="167"/>
                    </a:lnTo>
                    <a:close/>
                    <a:moveTo>
                      <a:pt x="6294" y="295"/>
                    </a:moveTo>
                    <a:cubicBezTo>
                      <a:pt x="6303" y="268"/>
                      <a:pt x="6316" y="243"/>
                      <a:pt x="6334" y="223"/>
                    </a:cubicBezTo>
                    <a:cubicBezTo>
                      <a:pt x="6352" y="202"/>
                      <a:pt x="6375" y="186"/>
                      <a:pt x="6401" y="174"/>
                    </a:cubicBezTo>
                    <a:cubicBezTo>
                      <a:pt x="6428" y="162"/>
                      <a:pt x="6458" y="157"/>
                      <a:pt x="6492" y="157"/>
                    </a:cubicBezTo>
                    <a:cubicBezTo>
                      <a:pt x="6527" y="157"/>
                      <a:pt x="6558" y="162"/>
                      <a:pt x="6584" y="174"/>
                    </a:cubicBezTo>
                    <a:cubicBezTo>
                      <a:pt x="6610" y="186"/>
                      <a:pt x="6632" y="202"/>
                      <a:pt x="6650" y="223"/>
                    </a:cubicBezTo>
                    <a:cubicBezTo>
                      <a:pt x="6668" y="243"/>
                      <a:pt x="6682" y="268"/>
                      <a:pt x="6691" y="295"/>
                    </a:cubicBezTo>
                    <a:cubicBezTo>
                      <a:pt x="6700" y="323"/>
                      <a:pt x="6704" y="353"/>
                      <a:pt x="6704" y="385"/>
                    </a:cubicBezTo>
                    <a:cubicBezTo>
                      <a:pt x="6704" y="417"/>
                      <a:pt x="6700" y="447"/>
                      <a:pt x="6691" y="475"/>
                    </a:cubicBezTo>
                    <a:cubicBezTo>
                      <a:pt x="6682" y="502"/>
                      <a:pt x="6668" y="527"/>
                      <a:pt x="6650" y="547"/>
                    </a:cubicBezTo>
                    <a:cubicBezTo>
                      <a:pt x="6632" y="568"/>
                      <a:pt x="6610" y="584"/>
                      <a:pt x="6584" y="595"/>
                    </a:cubicBezTo>
                    <a:cubicBezTo>
                      <a:pt x="6558" y="606"/>
                      <a:pt x="6527" y="612"/>
                      <a:pt x="6492" y="612"/>
                    </a:cubicBezTo>
                    <a:cubicBezTo>
                      <a:pt x="6458" y="612"/>
                      <a:pt x="6428" y="606"/>
                      <a:pt x="6401" y="595"/>
                    </a:cubicBezTo>
                    <a:cubicBezTo>
                      <a:pt x="6375" y="584"/>
                      <a:pt x="6352" y="568"/>
                      <a:pt x="6334" y="547"/>
                    </a:cubicBezTo>
                    <a:cubicBezTo>
                      <a:pt x="6316" y="527"/>
                      <a:pt x="6303" y="502"/>
                      <a:pt x="6294" y="475"/>
                    </a:cubicBezTo>
                    <a:cubicBezTo>
                      <a:pt x="6285" y="447"/>
                      <a:pt x="6280" y="417"/>
                      <a:pt x="6280" y="385"/>
                    </a:cubicBezTo>
                    <a:cubicBezTo>
                      <a:pt x="6280" y="353"/>
                      <a:pt x="6285" y="323"/>
                      <a:pt x="6294" y="295"/>
                    </a:cubicBezTo>
                    <a:moveTo>
                      <a:pt x="6367" y="456"/>
                    </a:moveTo>
                    <a:cubicBezTo>
                      <a:pt x="6374" y="476"/>
                      <a:pt x="6384" y="494"/>
                      <a:pt x="6396" y="507"/>
                    </a:cubicBezTo>
                    <a:cubicBezTo>
                      <a:pt x="6408" y="521"/>
                      <a:pt x="6423" y="532"/>
                      <a:pt x="6440" y="539"/>
                    </a:cubicBezTo>
                    <a:cubicBezTo>
                      <a:pt x="6456" y="546"/>
                      <a:pt x="6474" y="550"/>
                      <a:pt x="6492" y="550"/>
                    </a:cubicBezTo>
                    <a:cubicBezTo>
                      <a:pt x="6511" y="550"/>
                      <a:pt x="6528" y="546"/>
                      <a:pt x="6545" y="539"/>
                    </a:cubicBezTo>
                    <a:cubicBezTo>
                      <a:pt x="6562" y="532"/>
                      <a:pt x="6576" y="521"/>
                      <a:pt x="6589" y="507"/>
                    </a:cubicBezTo>
                    <a:cubicBezTo>
                      <a:pt x="6601" y="494"/>
                      <a:pt x="6611" y="476"/>
                      <a:pt x="6618" y="456"/>
                    </a:cubicBezTo>
                    <a:cubicBezTo>
                      <a:pt x="6625" y="435"/>
                      <a:pt x="6628" y="412"/>
                      <a:pt x="6628" y="385"/>
                    </a:cubicBezTo>
                    <a:cubicBezTo>
                      <a:pt x="6628" y="359"/>
                      <a:pt x="6625" y="335"/>
                      <a:pt x="6618" y="315"/>
                    </a:cubicBezTo>
                    <a:cubicBezTo>
                      <a:pt x="6611" y="294"/>
                      <a:pt x="6601" y="277"/>
                      <a:pt x="6589" y="263"/>
                    </a:cubicBezTo>
                    <a:cubicBezTo>
                      <a:pt x="6576" y="249"/>
                      <a:pt x="6562" y="238"/>
                      <a:pt x="6545" y="231"/>
                    </a:cubicBezTo>
                    <a:cubicBezTo>
                      <a:pt x="6528" y="223"/>
                      <a:pt x="6511" y="220"/>
                      <a:pt x="6492" y="220"/>
                    </a:cubicBezTo>
                    <a:cubicBezTo>
                      <a:pt x="6474" y="220"/>
                      <a:pt x="6456" y="223"/>
                      <a:pt x="6440" y="231"/>
                    </a:cubicBezTo>
                    <a:cubicBezTo>
                      <a:pt x="6423" y="238"/>
                      <a:pt x="6408" y="249"/>
                      <a:pt x="6396" y="263"/>
                    </a:cubicBezTo>
                    <a:cubicBezTo>
                      <a:pt x="6384" y="277"/>
                      <a:pt x="6374" y="294"/>
                      <a:pt x="6367" y="315"/>
                    </a:cubicBezTo>
                    <a:cubicBezTo>
                      <a:pt x="6360" y="335"/>
                      <a:pt x="6356" y="359"/>
                      <a:pt x="6356" y="385"/>
                    </a:cubicBezTo>
                    <a:cubicBezTo>
                      <a:pt x="6356" y="412"/>
                      <a:pt x="6360" y="435"/>
                      <a:pt x="6367" y="456"/>
                    </a:cubicBezTo>
                    <a:moveTo>
                      <a:pt x="6112" y="243"/>
                    </a:moveTo>
                    <a:cubicBezTo>
                      <a:pt x="6094" y="227"/>
                      <a:pt x="6070" y="220"/>
                      <a:pt x="6039" y="220"/>
                    </a:cubicBezTo>
                    <a:cubicBezTo>
                      <a:pt x="6013" y="220"/>
                      <a:pt x="5991" y="224"/>
                      <a:pt x="5974" y="234"/>
                    </a:cubicBezTo>
                    <a:cubicBezTo>
                      <a:pt x="5957" y="244"/>
                      <a:pt x="5943" y="256"/>
                      <a:pt x="5932" y="272"/>
                    </a:cubicBezTo>
                    <a:cubicBezTo>
                      <a:pt x="5922" y="288"/>
                      <a:pt x="5915" y="306"/>
                      <a:pt x="5910" y="326"/>
                    </a:cubicBezTo>
                    <a:cubicBezTo>
                      <a:pt x="5905" y="347"/>
                      <a:pt x="5903" y="368"/>
                      <a:pt x="5903" y="390"/>
                    </a:cubicBezTo>
                    <a:cubicBezTo>
                      <a:pt x="5903" y="411"/>
                      <a:pt x="5905" y="430"/>
                      <a:pt x="5910" y="449"/>
                    </a:cubicBezTo>
                    <a:cubicBezTo>
                      <a:pt x="5915" y="469"/>
                      <a:pt x="5923" y="485"/>
                      <a:pt x="5933" y="501"/>
                    </a:cubicBezTo>
                    <a:cubicBezTo>
                      <a:pt x="5943" y="515"/>
                      <a:pt x="5956" y="527"/>
                      <a:pt x="5973" y="536"/>
                    </a:cubicBezTo>
                    <a:cubicBezTo>
                      <a:pt x="5989" y="545"/>
                      <a:pt x="6008" y="550"/>
                      <a:pt x="6031" y="550"/>
                    </a:cubicBezTo>
                    <a:cubicBezTo>
                      <a:pt x="6066" y="550"/>
                      <a:pt x="6094" y="541"/>
                      <a:pt x="6114" y="522"/>
                    </a:cubicBezTo>
                    <a:cubicBezTo>
                      <a:pt x="6134" y="504"/>
                      <a:pt x="6146" y="477"/>
                      <a:pt x="6151" y="444"/>
                    </a:cubicBezTo>
                    <a:cubicBezTo>
                      <a:pt x="6224" y="444"/>
                      <a:pt x="6224" y="444"/>
                      <a:pt x="6224" y="444"/>
                    </a:cubicBezTo>
                    <a:cubicBezTo>
                      <a:pt x="6216" y="498"/>
                      <a:pt x="6196" y="539"/>
                      <a:pt x="6164" y="568"/>
                    </a:cubicBezTo>
                    <a:cubicBezTo>
                      <a:pt x="6131" y="598"/>
                      <a:pt x="6087" y="612"/>
                      <a:pt x="6031" y="612"/>
                    </a:cubicBezTo>
                    <a:cubicBezTo>
                      <a:pt x="5998" y="612"/>
                      <a:pt x="5969" y="607"/>
                      <a:pt x="5943" y="596"/>
                    </a:cubicBezTo>
                    <a:cubicBezTo>
                      <a:pt x="5918" y="586"/>
                      <a:pt x="5896" y="570"/>
                      <a:pt x="5879" y="551"/>
                    </a:cubicBezTo>
                    <a:cubicBezTo>
                      <a:pt x="5862" y="531"/>
                      <a:pt x="5849" y="508"/>
                      <a:pt x="5840" y="480"/>
                    </a:cubicBezTo>
                    <a:cubicBezTo>
                      <a:pt x="5831" y="453"/>
                      <a:pt x="5827" y="423"/>
                      <a:pt x="5827" y="390"/>
                    </a:cubicBezTo>
                    <a:cubicBezTo>
                      <a:pt x="5827" y="358"/>
                      <a:pt x="5831" y="327"/>
                      <a:pt x="5840" y="299"/>
                    </a:cubicBezTo>
                    <a:cubicBezTo>
                      <a:pt x="5848" y="270"/>
                      <a:pt x="5861" y="245"/>
                      <a:pt x="5878" y="224"/>
                    </a:cubicBezTo>
                    <a:cubicBezTo>
                      <a:pt x="5895" y="203"/>
                      <a:pt x="5917" y="187"/>
                      <a:pt x="5943" y="175"/>
                    </a:cubicBezTo>
                    <a:cubicBezTo>
                      <a:pt x="5969" y="162"/>
                      <a:pt x="5999" y="157"/>
                      <a:pt x="6033" y="157"/>
                    </a:cubicBezTo>
                    <a:cubicBezTo>
                      <a:pt x="6058" y="157"/>
                      <a:pt x="6081" y="160"/>
                      <a:pt x="6103" y="165"/>
                    </a:cubicBezTo>
                    <a:cubicBezTo>
                      <a:pt x="6124" y="171"/>
                      <a:pt x="6144" y="180"/>
                      <a:pt x="6160" y="193"/>
                    </a:cubicBezTo>
                    <a:cubicBezTo>
                      <a:pt x="6177" y="205"/>
                      <a:pt x="6190" y="221"/>
                      <a:pt x="6201" y="240"/>
                    </a:cubicBezTo>
                    <a:cubicBezTo>
                      <a:pt x="6212" y="258"/>
                      <a:pt x="6219" y="281"/>
                      <a:pt x="6222" y="307"/>
                    </a:cubicBezTo>
                    <a:cubicBezTo>
                      <a:pt x="6147" y="307"/>
                      <a:pt x="6147" y="307"/>
                      <a:pt x="6147" y="307"/>
                    </a:cubicBezTo>
                    <a:cubicBezTo>
                      <a:pt x="6142" y="279"/>
                      <a:pt x="6130" y="258"/>
                      <a:pt x="6112" y="243"/>
                    </a:cubicBezTo>
                    <a:moveTo>
                      <a:pt x="5472" y="575"/>
                    </a:moveTo>
                    <a:cubicBezTo>
                      <a:pt x="5439" y="600"/>
                      <a:pt x="5398" y="612"/>
                      <a:pt x="5349" y="612"/>
                    </a:cubicBezTo>
                    <a:cubicBezTo>
                      <a:pt x="5314" y="612"/>
                      <a:pt x="5283" y="607"/>
                      <a:pt x="5258" y="595"/>
                    </a:cubicBezTo>
                    <a:cubicBezTo>
                      <a:pt x="5232" y="584"/>
                      <a:pt x="5211" y="568"/>
                      <a:pt x="5193" y="548"/>
                    </a:cubicBezTo>
                    <a:cubicBezTo>
                      <a:pt x="5176" y="528"/>
                      <a:pt x="5163" y="504"/>
                      <a:pt x="5154" y="476"/>
                    </a:cubicBezTo>
                    <a:cubicBezTo>
                      <a:pt x="5145" y="447"/>
                      <a:pt x="5140" y="417"/>
                      <a:pt x="5139" y="384"/>
                    </a:cubicBezTo>
                    <a:cubicBezTo>
                      <a:pt x="5139" y="350"/>
                      <a:pt x="5144" y="320"/>
                      <a:pt x="5154" y="293"/>
                    </a:cubicBezTo>
                    <a:cubicBezTo>
                      <a:pt x="5165" y="265"/>
                      <a:pt x="5179" y="241"/>
                      <a:pt x="5197" y="221"/>
                    </a:cubicBezTo>
                    <a:cubicBezTo>
                      <a:pt x="5215" y="200"/>
                      <a:pt x="5237" y="185"/>
                      <a:pt x="5262" y="173"/>
                    </a:cubicBezTo>
                    <a:cubicBezTo>
                      <a:pt x="5287" y="162"/>
                      <a:pt x="5314" y="157"/>
                      <a:pt x="5344" y="157"/>
                    </a:cubicBezTo>
                    <a:cubicBezTo>
                      <a:pt x="5383" y="157"/>
                      <a:pt x="5415" y="164"/>
                      <a:pt x="5441" y="181"/>
                    </a:cubicBezTo>
                    <a:cubicBezTo>
                      <a:pt x="5467" y="197"/>
                      <a:pt x="5487" y="217"/>
                      <a:pt x="5502" y="242"/>
                    </a:cubicBezTo>
                    <a:cubicBezTo>
                      <a:pt x="5518" y="266"/>
                      <a:pt x="5529" y="294"/>
                      <a:pt x="5535" y="323"/>
                    </a:cubicBezTo>
                    <a:cubicBezTo>
                      <a:pt x="5541" y="352"/>
                      <a:pt x="5543" y="380"/>
                      <a:pt x="5542" y="406"/>
                    </a:cubicBezTo>
                    <a:cubicBezTo>
                      <a:pt x="5215" y="406"/>
                      <a:pt x="5215" y="406"/>
                      <a:pt x="5215" y="406"/>
                    </a:cubicBezTo>
                    <a:cubicBezTo>
                      <a:pt x="5215" y="425"/>
                      <a:pt x="5217" y="444"/>
                      <a:pt x="5222" y="461"/>
                    </a:cubicBezTo>
                    <a:cubicBezTo>
                      <a:pt x="5227" y="478"/>
                      <a:pt x="5235" y="493"/>
                      <a:pt x="5247" y="506"/>
                    </a:cubicBezTo>
                    <a:cubicBezTo>
                      <a:pt x="5258" y="520"/>
                      <a:pt x="5272" y="530"/>
                      <a:pt x="5289" y="538"/>
                    </a:cubicBezTo>
                    <a:cubicBezTo>
                      <a:pt x="5307" y="546"/>
                      <a:pt x="5327" y="550"/>
                      <a:pt x="5351" y="550"/>
                    </a:cubicBezTo>
                    <a:cubicBezTo>
                      <a:pt x="5382" y="550"/>
                      <a:pt x="5406" y="543"/>
                      <a:pt x="5426" y="529"/>
                    </a:cubicBezTo>
                    <a:cubicBezTo>
                      <a:pt x="5445" y="515"/>
                      <a:pt x="5458" y="493"/>
                      <a:pt x="5464" y="465"/>
                    </a:cubicBezTo>
                    <a:cubicBezTo>
                      <a:pt x="5535" y="465"/>
                      <a:pt x="5535" y="465"/>
                      <a:pt x="5535" y="465"/>
                    </a:cubicBezTo>
                    <a:cubicBezTo>
                      <a:pt x="5525" y="513"/>
                      <a:pt x="5504" y="550"/>
                      <a:pt x="5472" y="575"/>
                    </a:cubicBezTo>
                    <a:moveTo>
                      <a:pt x="5455" y="295"/>
                    </a:moveTo>
                    <a:cubicBezTo>
                      <a:pt x="5448" y="280"/>
                      <a:pt x="5439" y="267"/>
                      <a:pt x="5428" y="256"/>
                    </a:cubicBezTo>
                    <a:cubicBezTo>
                      <a:pt x="5418" y="245"/>
                      <a:pt x="5404" y="236"/>
                      <a:pt x="5389" y="229"/>
                    </a:cubicBezTo>
                    <a:cubicBezTo>
                      <a:pt x="5375" y="223"/>
                      <a:pt x="5358" y="220"/>
                      <a:pt x="5340" y="220"/>
                    </a:cubicBezTo>
                    <a:cubicBezTo>
                      <a:pt x="5322" y="220"/>
                      <a:pt x="5305" y="223"/>
                      <a:pt x="5290" y="229"/>
                    </a:cubicBezTo>
                    <a:cubicBezTo>
                      <a:pt x="5275" y="236"/>
                      <a:pt x="5262" y="245"/>
                      <a:pt x="5252" y="256"/>
                    </a:cubicBezTo>
                    <a:cubicBezTo>
                      <a:pt x="5241" y="267"/>
                      <a:pt x="5232" y="281"/>
                      <a:pt x="5226" y="295"/>
                    </a:cubicBezTo>
                    <a:cubicBezTo>
                      <a:pt x="5220" y="310"/>
                      <a:pt x="5216" y="326"/>
                      <a:pt x="5215" y="343"/>
                    </a:cubicBezTo>
                    <a:cubicBezTo>
                      <a:pt x="5466" y="343"/>
                      <a:pt x="5466" y="343"/>
                      <a:pt x="5466" y="343"/>
                    </a:cubicBezTo>
                    <a:cubicBezTo>
                      <a:pt x="5465" y="326"/>
                      <a:pt x="5461" y="310"/>
                      <a:pt x="5455" y="295"/>
                    </a:cubicBezTo>
                    <a:moveTo>
                      <a:pt x="4765" y="0"/>
                    </a:moveTo>
                    <a:cubicBezTo>
                      <a:pt x="4765" y="231"/>
                      <a:pt x="4765" y="231"/>
                      <a:pt x="4765" y="231"/>
                    </a:cubicBezTo>
                    <a:cubicBezTo>
                      <a:pt x="4767" y="231"/>
                      <a:pt x="4767" y="231"/>
                      <a:pt x="4767" y="231"/>
                    </a:cubicBezTo>
                    <a:cubicBezTo>
                      <a:pt x="4772" y="217"/>
                      <a:pt x="4780" y="206"/>
                      <a:pt x="4791" y="197"/>
                    </a:cubicBezTo>
                    <a:cubicBezTo>
                      <a:pt x="4801" y="187"/>
                      <a:pt x="4812" y="180"/>
                      <a:pt x="4825" y="174"/>
                    </a:cubicBezTo>
                    <a:cubicBezTo>
                      <a:pt x="4837" y="168"/>
                      <a:pt x="4850" y="164"/>
                      <a:pt x="4864" y="161"/>
                    </a:cubicBezTo>
                    <a:cubicBezTo>
                      <a:pt x="4878" y="158"/>
                      <a:pt x="4892" y="157"/>
                      <a:pt x="4905" y="157"/>
                    </a:cubicBezTo>
                    <a:cubicBezTo>
                      <a:pt x="4933" y="157"/>
                      <a:pt x="4957" y="160"/>
                      <a:pt x="4976" y="168"/>
                    </a:cubicBezTo>
                    <a:cubicBezTo>
                      <a:pt x="4995" y="176"/>
                      <a:pt x="5011" y="187"/>
                      <a:pt x="5023" y="201"/>
                    </a:cubicBezTo>
                    <a:cubicBezTo>
                      <a:pt x="5035" y="215"/>
                      <a:pt x="5043" y="232"/>
                      <a:pt x="5048" y="251"/>
                    </a:cubicBezTo>
                    <a:cubicBezTo>
                      <a:pt x="5052" y="271"/>
                      <a:pt x="5055" y="293"/>
                      <a:pt x="5055" y="316"/>
                    </a:cubicBezTo>
                    <a:cubicBezTo>
                      <a:pt x="5055" y="603"/>
                      <a:pt x="5055" y="603"/>
                      <a:pt x="5055" y="603"/>
                    </a:cubicBezTo>
                    <a:cubicBezTo>
                      <a:pt x="4983" y="603"/>
                      <a:pt x="4983" y="603"/>
                      <a:pt x="4983" y="603"/>
                    </a:cubicBezTo>
                    <a:cubicBezTo>
                      <a:pt x="4983" y="308"/>
                      <a:pt x="4983" y="308"/>
                      <a:pt x="4983" y="308"/>
                    </a:cubicBezTo>
                    <a:cubicBezTo>
                      <a:pt x="4983" y="281"/>
                      <a:pt x="4975" y="259"/>
                      <a:pt x="4959" y="243"/>
                    </a:cubicBezTo>
                    <a:cubicBezTo>
                      <a:pt x="4944" y="228"/>
                      <a:pt x="4922" y="220"/>
                      <a:pt x="4894" y="220"/>
                    </a:cubicBezTo>
                    <a:cubicBezTo>
                      <a:pt x="4872" y="220"/>
                      <a:pt x="4853" y="223"/>
                      <a:pt x="4837" y="230"/>
                    </a:cubicBezTo>
                    <a:cubicBezTo>
                      <a:pt x="4821" y="237"/>
                      <a:pt x="4808" y="246"/>
                      <a:pt x="4797" y="259"/>
                    </a:cubicBezTo>
                    <a:cubicBezTo>
                      <a:pt x="4787" y="271"/>
                      <a:pt x="4779" y="286"/>
                      <a:pt x="4773" y="302"/>
                    </a:cubicBezTo>
                    <a:cubicBezTo>
                      <a:pt x="4768" y="319"/>
                      <a:pt x="4765" y="337"/>
                      <a:pt x="4765" y="356"/>
                    </a:cubicBezTo>
                    <a:cubicBezTo>
                      <a:pt x="4765" y="603"/>
                      <a:pt x="4765" y="603"/>
                      <a:pt x="4765" y="603"/>
                    </a:cubicBezTo>
                    <a:cubicBezTo>
                      <a:pt x="4693" y="603"/>
                      <a:pt x="4693" y="603"/>
                      <a:pt x="4693" y="603"/>
                    </a:cubicBezTo>
                    <a:cubicBezTo>
                      <a:pt x="4693" y="0"/>
                      <a:pt x="4693" y="0"/>
                      <a:pt x="4693" y="0"/>
                    </a:cubicBezTo>
                    <a:lnTo>
                      <a:pt x="4765" y="0"/>
                    </a:lnTo>
                    <a:close/>
                    <a:moveTo>
                      <a:pt x="4614" y="167"/>
                    </a:moveTo>
                    <a:cubicBezTo>
                      <a:pt x="4614" y="230"/>
                      <a:pt x="4614" y="230"/>
                      <a:pt x="4614" y="230"/>
                    </a:cubicBezTo>
                    <a:cubicBezTo>
                      <a:pt x="4527" y="230"/>
                      <a:pt x="4527" y="230"/>
                      <a:pt x="4527" y="230"/>
                    </a:cubicBezTo>
                    <a:cubicBezTo>
                      <a:pt x="4527" y="501"/>
                      <a:pt x="4527" y="501"/>
                      <a:pt x="4527" y="501"/>
                    </a:cubicBezTo>
                    <a:cubicBezTo>
                      <a:pt x="4527" y="509"/>
                      <a:pt x="4528" y="516"/>
                      <a:pt x="4529" y="521"/>
                    </a:cubicBezTo>
                    <a:cubicBezTo>
                      <a:pt x="4531" y="526"/>
                      <a:pt x="4533" y="530"/>
                      <a:pt x="4537" y="533"/>
                    </a:cubicBezTo>
                    <a:cubicBezTo>
                      <a:pt x="4541" y="536"/>
                      <a:pt x="4547" y="538"/>
                      <a:pt x="4554" y="538"/>
                    </a:cubicBezTo>
                    <a:cubicBezTo>
                      <a:pt x="4561" y="540"/>
                      <a:pt x="4570" y="540"/>
                      <a:pt x="4581" y="540"/>
                    </a:cubicBezTo>
                    <a:cubicBezTo>
                      <a:pt x="4614" y="540"/>
                      <a:pt x="4614" y="540"/>
                      <a:pt x="4614" y="540"/>
                    </a:cubicBezTo>
                    <a:cubicBezTo>
                      <a:pt x="4614" y="603"/>
                      <a:pt x="4614" y="603"/>
                      <a:pt x="4614" y="603"/>
                    </a:cubicBezTo>
                    <a:cubicBezTo>
                      <a:pt x="4559" y="603"/>
                      <a:pt x="4559" y="603"/>
                      <a:pt x="4559" y="603"/>
                    </a:cubicBezTo>
                    <a:cubicBezTo>
                      <a:pt x="4541" y="603"/>
                      <a:pt x="4525" y="602"/>
                      <a:pt x="4512" y="599"/>
                    </a:cubicBezTo>
                    <a:cubicBezTo>
                      <a:pt x="4498" y="597"/>
                      <a:pt x="4488" y="592"/>
                      <a:pt x="4479" y="585"/>
                    </a:cubicBezTo>
                    <a:cubicBezTo>
                      <a:pt x="4471" y="579"/>
                      <a:pt x="4465" y="569"/>
                      <a:pt x="4461" y="557"/>
                    </a:cubicBezTo>
                    <a:cubicBezTo>
                      <a:pt x="4457" y="544"/>
                      <a:pt x="4455" y="528"/>
                      <a:pt x="4455" y="508"/>
                    </a:cubicBezTo>
                    <a:cubicBezTo>
                      <a:pt x="4455" y="230"/>
                      <a:pt x="4455" y="230"/>
                      <a:pt x="4455" y="230"/>
                    </a:cubicBezTo>
                    <a:cubicBezTo>
                      <a:pt x="4381" y="230"/>
                      <a:pt x="4381" y="230"/>
                      <a:pt x="4381" y="230"/>
                    </a:cubicBezTo>
                    <a:cubicBezTo>
                      <a:pt x="4381" y="167"/>
                      <a:pt x="4381" y="167"/>
                      <a:pt x="4381" y="167"/>
                    </a:cubicBezTo>
                    <a:cubicBezTo>
                      <a:pt x="4455" y="167"/>
                      <a:pt x="4455" y="167"/>
                      <a:pt x="4455" y="167"/>
                    </a:cubicBezTo>
                    <a:cubicBezTo>
                      <a:pt x="4455" y="36"/>
                      <a:pt x="4455" y="36"/>
                      <a:pt x="4455" y="36"/>
                    </a:cubicBezTo>
                    <a:cubicBezTo>
                      <a:pt x="4527" y="36"/>
                      <a:pt x="4527" y="36"/>
                      <a:pt x="4527" y="36"/>
                    </a:cubicBezTo>
                    <a:cubicBezTo>
                      <a:pt x="4527" y="167"/>
                      <a:pt x="4527" y="167"/>
                      <a:pt x="4527" y="167"/>
                    </a:cubicBezTo>
                    <a:lnTo>
                      <a:pt x="4614" y="167"/>
                    </a:lnTo>
                    <a:close/>
                    <a:moveTo>
                      <a:pt x="4049" y="575"/>
                    </a:moveTo>
                    <a:cubicBezTo>
                      <a:pt x="4016" y="600"/>
                      <a:pt x="3975" y="612"/>
                      <a:pt x="3925" y="612"/>
                    </a:cubicBezTo>
                    <a:cubicBezTo>
                      <a:pt x="3890" y="612"/>
                      <a:pt x="3860" y="607"/>
                      <a:pt x="3835" y="595"/>
                    </a:cubicBezTo>
                    <a:cubicBezTo>
                      <a:pt x="3809" y="584"/>
                      <a:pt x="3788" y="568"/>
                      <a:pt x="3770" y="548"/>
                    </a:cubicBezTo>
                    <a:cubicBezTo>
                      <a:pt x="3752" y="528"/>
                      <a:pt x="3740" y="504"/>
                      <a:pt x="3731" y="476"/>
                    </a:cubicBezTo>
                    <a:cubicBezTo>
                      <a:pt x="3722" y="447"/>
                      <a:pt x="3717" y="417"/>
                      <a:pt x="3716" y="384"/>
                    </a:cubicBezTo>
                    <a:cubicBezTo>
                      <a:pt x="3716" y="350"/>
                      <a:pt x="3721" y="320"/>
                      <a:pt x="3731" y="293"/>
                    </a:cubicBezTo>
                    <a:cubicBezTo>
                      <a:pt x="3741" y="265"/>
                      <a:pt x="3755" y="241"/>
                      <a:pt x="3774" y="221"/>
                    </a:cubicBezTo>
                    <a:cubicBezTo>
                      <a:pt x="3792" y="200"/>
                      <a:pt x="3814" y="185"/>
                      <a:pt x="3839" y="173"/>
                    </a:cubicBezTo>
                    <a:cubicBezTo>
                      <a:pt x="3864" y="162"/>
                      <a:pt x="3891" y="157"/>
                      <a:pt x="3921" y="157"/>
                    </a:cubicBezTo>
                    <a:cubicBezTo>
                      <a:pt x="3960" y="157"/>
                      <a:pt x="3992" y="164"/>
                      <a:pt x="4018" y="181"/>
                    </a:cubicBezTo>
                    <a:cubicBezTo>
                      <a:pt x="4043" y="197"/>
                      <a:pt x="4064" y="217"/>
                      <a:pt x="4080" y="242"/>
                    </a:cubicBezTo>
                    <a:cubicBezTo>
                      <a:pt x="4095" y="266"/>
                      <a:pt x="4105" y="294"/>
                      <a:pt x="4111" y="323"/>
                    </a:cubicBezTo>
                    <a:cubicBezTo>
                      <a:pt x="4117" y="352"/>
                      <a:pt x="4120" y="380"/>
                      <a:pt x="4119" y="406"/>
                    </a:cubicBezTo>
                    <a:cubicBezTo>
                      <a:pt x="3792" y="406"/>
                      <a:pt x="3792" y="406"/>
                      <a:pt x="3792" y="406"/>
                    </a:cubicBezTo>
                    <a:cubicBezTo>
                      <a:pt x="3791" y="425"/>
                      <a:pt x="3794" y="444"/>
                      <a:pt x="3799" y="461"/>
                    </a:cubicBezTo>
                    <a:cubicBezTo>
                      <a:pt x="3804" y="478"/>
                      <a:pt x="3812" y="493"/>
                      <a:pt x="3823" y="506"/>
                    </a:cubicBezTo>
                    <a:cubicBezTo>
                      <a:pt x="3834" y="520"/>
                      <a:pt x="3849" y="530"/>
                      <a:pt x="3866" y="538"/>
                    </a:cubicBezTo>
                    <a:cubicBezTo>
                      <a:pt x="3884" y="546"/>
                      <a:pt x="3904" y="550"/>
                      <a:pt x="3928" y="550"/>
                    </a:cubicBezTo>
                    <a:cubicBezTo>
                      <a:pt x="3958" y="550"/>
                      <a:pt x="3983" y="543"/>
                      <a:pt x="4003" y="529"/>
                    </a:cubicBezTo>
                    <a:cubicBezTo>
                      <a:pt x="4022" y="515"/>
                      <a:pt x="4035" y="493"/>
                      <a:pt x="4041" y="465"/>
                    </a:cubicBezTo>
                    <a:cubicBezTo>
                      <a:pt x="4112" y="465"/>
                      <a:pt x="4112" y="465"/>
                      <a:pt x="4112" y="465"/>
                    </a:cubicBezTo>
                    <a:cubicBezTo>
                      <a:pt x="4102" y="513"/>
                      <a:pt x="4081" y="550"/>
                      <a:pt x="4049" y="575"/>
                    </a:cubicBezTo>
                    <a:moveTo>
                      <a:pt x="4031" y="295"/>
                    </a:moveTo>
                    <a:cubicBezTo>
                      <a:pt x="4025" y="280"/>
                      <a:pt x="4016" y="267"/>
                      <a:pt x="4005" y="256"/>
                    </a:cubicBezTo>
                    <a:cubicBezTo>
                      <a:pt x="3994" y="245"/>
                      <a:pt x="3981" y="236"/>
                      <a:pt x="3966" y="229"/>
                    </a:cubicBezTo>
                    <a:cubicBezTo>
                      <a:pt x="3951" y="223"/>
                      <a:pt x="3935" y="220"/>
                      <a:pt x="3917" y="220"/>
                    </a:cubicBezTo>
                    <a:cubicBezTo>
                      <a:pt x="3898" y="220"/>
                      <a:pt x="3882" y="223"/>
                      <a:pt x="3866" y="229"/>
                    </a:cubicBezTo>
                    <a:cubicBezTo>
                      <a:pt x="3852" y="236"/>
                      <a:pt x="3839" y="245"/>
                      <a:pt x="3828" y="256"/>
                    </a:cubicBezTo>
                    <a:cubicBezTo>
                      <a:pt x="3818" y="267"/>
                      <a:pt x="3809" y="281"/>
                      <a:pt x="3803" y="295"/>
                    </a:cubicBezTo>
                    <a:cubicBezTo>
                      <a:pt x="3797" y="310"/>
                      <a:pt x="3793" y="326"/>
                      <a:pt x="3792" y="343"/>
                    </a:cubicBezTo>
                    <a:cubicBezTo>
                      <a:pt x="4043" y="343"/>
                      <a:pt x="4043" y="343"/>
                      <a:pt x="4043" y="343"/>
                    </a:cubicBezTo>
                    <a:cubicBezTo>
                      <a:pt x="4042" y="326"/>
                      <a:pt x="4038" y="310"/>
                      <a:pt x="4031" y="295"/>
                    </a:cubicBezTo>
                    <a:moveTo>
                      <a:pt x="3547" y="243"/>
                    </a:moveTo>
                    <a:cubicBezTo>
                      <a:pt x="3529" y="227"/>
                      <a:pt x="3505" y="220"/>
                      <a:pt x="3474" y="220"/>
                    </a:cubicBezTo>
                    <a:cubicBezTo>
                      <a:pt x="3449" y="220"/>
                      <a:pt x="3427" y="224"/>
                      <a:pt x="3409" y="234"/>
                    </a:cubicBezTo>
                    <a:cubicBezTo>
                      <a:pt x="3392" y="244"/>
                      <a:pt x="3378" y="256"/>
                      <a:pt x="3368" y="272"/>
                    </a:cubicBezTo>
                    <a:cubicBezTo>
                      <a:pt x="3357" y="288"/>
                      <a:pt x="3350" y="306"/>
                      <a:pt x="3345" y="326"/>
                    </a:cubicBezTo>
                    <a:cubicBezTo>
                      <a:pt x="3341" y="347"/>
                      <a:pt x="3339" y="368"/>
                      <a:pt x="3339" y="390"/>
                    </a:cubicBezTo>
                    <a:cubicBezTo>
                      <a:pt x="3339" y="411"/>
                      <a:pt x="3341" y="430"/>
                      <a:pt x="3346" y="449"/>
                    </a:cubicBezTo>
                    <a:cubicBezTo>
                      <a:pt x="3351" y="469"/>
                      <a:pt x="3358" y="485"/>
                      <a:pt x="3368" y="501"/>
                    </a:cubicBezTo>
                    <a:cubicBezTo>
                      <a:pt x="3378" y="515"/>
                      <a:pt x="3391" y="527"/>
                      <a:pt x="3408" y="536"/>
                    </a:cubicBezTo>
                    <a:cubicBezTo>
                      <a:pt x="3424" y="545"/>
                      <a:pt x="3444" y="550"/>
                      <a:pt x="3466" y="550"/>
                    </a:cubicBezTo>
                    <a:cubicBezTo>
                      <a:pt x="3501" y="550"/>
                      <a:pt x="3529" y="541"/>
                      <a:pt x="3549" y="522"/>
                    </a:cubicBezTo>
                    <a:cubicBezTo>
                      <a:pt x="3569" y="504"/>
                      <a:pt x="3581" y="477"/>
                      <a:pt x="3586" y="444"/>
                    </a:cubicBezTo>
                    <a:cubicBezTo>
                      <a:pt x="3659" y="444"/>
                      <a:pt x="3659" y="444"/>
                      <a:pt x="3659" y="444"/>
                    </a:cubicBezTo>
                    <a:cubicBezTo>
                      <a:pt x="3651" y="498"/>
                      <a:pt x="3631" y="539"/>
                      <a:pt x="3599" y="568"/>
                    </a:cubicBezTo>
                    <a:cubicBezTo>
                      <a:pt x="3567" y="598"/>
                      <a:pt x="3523" y="612"/>
                      <a:pt x="3467" y="612"/>
                    </a:cubicBezTo>
                    <a:cubicBezTo>
                      <a:pt x="3434" y="612"/>
                      <a:pt x="3404" y="607"/>
                      <a:pt x="3379" y="596"/>
                    </a:cubicBezTo>
                    <a:cubicBezTo>
                      <a:pt x="3353" y="586"/>
                      <a:pt x="3332" y="570"/>
                      <a:pt x="3315" y="551"/>
                    </a:cubicBezTo>
                    <a:cubicBezTo>
                      <a:pt x="3297" y="531"/>
                      <a:pt x="3285" y="508"/>
                      <a:pt x="3276" y="480"/>
                    </a:cubicBezTo>
                    <a:cubicBezTo>
                      <a:pt x="3267" y="453"/>
                      <a:pt x="3263" y="423"/>
                      <a:pt x="3263" y="390"/>
                    </a:cubicBezTo>
                    <a:cubicBezTo>
                      <a:pt x="3263" y="358"/>
                      <a:pt x="3267" y="327"/>
                      <a:pt x="3275" y="299"/>
                    </a:cubicBezTo>
                    <a:cubicBezTo>
                      <a:pt x="3284" y="270"/>
                      <a:pt x="3297" y="245"/>
                      <a:pt x="3314" y="224"/>
                    </a:cubicBezTo>
                    <a:cubicBezTo>
                      <a:pt x="3331" y="203"/>
                      <a:pt x="3352" y="187"/>
                      <a:pt x="3378" y="175"/>
                    </a:cubicBezTo>
                    <a:cubicBezTo>
                      <a:pt x="3404" y="162"/>
                      <a:pt x="3434" y="157"/>
                      <a:pt x="3469" y="157"/>
                    </a:cubicBezTo>
                    <a:cubicBezTo>
                      <a:pt x="3493" y="157"/>
                      <a:pt x="3517" y="160"/>
                      <a:pt x="3538" y="165"/>
                    </a:cubicBezTo>
                    <a:cubicBezTo>
                      <a:pt x="3560" y="171"/>
                      <a:pt x="3579" y="180"/>
                      <a:pt x="3596" y="193"/>
                    </a:cubicBezTo>
                    <a:cubicBezTo>
                      <a:pt x="3612" y="205"/>
                      <a:pt x="3626" y="221"/>
                      <a:pt x="3637" y="240"/>
                    </a:cubicBezTo>
                    <a:cubicBezTo>
                      <a:pt x="3647" y="258"/>
                      <a:pt x="3654" y="281"/>
                      <a:pt x="3657" y="307"/>
                    </a:cubicBezTo>
                    <a:cubicBezTo>
                      <a:pt x="3583" y="307"/>
                      <a:pt x="3583" y="307"/>
                      <a:pt x="3583" y="307"/>
                    </a:cubicBezTo>
                    <a:cubicBezTo>
                      <a:pt x="3577" y="279"/>
                      <a:pt x="3565" y="258"/>
                      <a:pt x="3547" y="243"/>
                    </a:cubicBezTo>
                    <a:moveTo>
                      <a:pt x="2884" y="167"/>
                    </a:moveTo>
                    <a:cubicBezTo>
                      <a:pt x="2884" y="236"/>
                      <a:pt x="2884" y="236"/>
                      <a:pt x="2884" y="236"/>
                    </a:cubicBezTo>
                    <a:cubicBezTo>
                      <a:pt x="2886" y="236"/>
                      <a:pt x="2886" y="236"/>
                      <a:pt x="2886" y="236"/>
                    </a:cubicBezTo>
                    <a:cubicBezTo>
                      <a:pt x="2916" y="183"/>
                      <a:pt x="2963" y="157"/>
                      <a:pt x="3028" y="157"/>
                    </a:cubicBezTo>
                    <a:cubicBezTo>
                      <a:pt x="3057" y="157"/>
                      <a:pt x="3081" y="160"/>
                      <a:pt x="3100" y="168"/>
                    </a:cubicBezTo>
                    <a:cubicBezTo>
                      <a:pt x="3119" y="176"/>
                      <a:pt x="3134" y="187"/>
                      <a:pt x="3146" y="201"/>
                    </a:cubicBezTo>
                    <a:cubicBezTo>
                      <a:pt x="3158" y="215"/>
                      <a:pt x="3166" y="232"/>
                      <a:pt x="3171" y="251"/>
                    </a:cubicBezTo>
                    <a:cubicBezTo>
                      <a:pt x="3176" y="271"/>
                      <a:pt x="3178" y="293"/>
                      <a:pt x="3178" y="316"/>
                    </a:cubicBezTo>
                    <a:cubicBezTo>
                      <a:pt x="3178" y="603"/>
                      <a:pt x="3178" y="603"/>
                      <a:pt x="3178" y="603"/>
                    </a:cubicBezTo>
                    <a:cubicBezTo>
                      <a:pt x="3107" y="603"/>
                      <a:pt x="3107" y="603"/>
                      <a:pt x="3107" y="603"/>
                    </a:cubicBezTo>
                    <a:cubicBezTo>
                      <a:pt x="3107" y="308"/>
                      <a:pt x="3107" y="308"/>
                      <a:pt x="3107" y="308"/>
                    </a:cubicBezTo>
                    <a:cubicBezTo>
                      <a:pt x="3107" y="281"/>
                      <a:pt x="3099" y="259"/>
                      <a:pt x="3083" y="243"/>
                    </a:cubicBezTo>
                    <a:cubicBezTo>
                      <a:pt x="3067" y="228"/>
                      <a:pt x="3045" y="220"/>
                      <a:pt x="3018" y="220"/>
                    </a:cubicBezTo>
                    <a:cubicBezTo>
                      <a:pt x="2996" y="220"/>
                      <a:pt x="2977" y="223"/>
                      <a:pt x="2961" y="230"/>
                    </a:cubicBezTo>
                    <a:cubicBezTo>
                      <a:pt x="2945" y="237"/>
                      <a:pt x="2932" y="246"/>
                      <a:pt x="2921" y="259"/>
                    </a:cubicBezTo>
                    <a:cubicBezTo>
                      <a:pt x="2910" y="271"/>
                      <a:pt x="2902" y="286"/>
                      <a:pt x="2897" y="302"/>
                    </a:cubicBezTo>
                    <a:cubicBezTo>
                      <a:pt x="2891" y="319"/>
                      <a:pt x="2889" y="337"/>
                      <a:pt x="2889" y="356"/>
                    </a:cubicBezTo>
                    <a:cubicBezTo>
                      <a:pt x="2889" y="603"/>
                      <a:pt x="2889" y="603"/>
                      <a:pt x="2889" y="603"/>
                    </a:cubicBezTo>
                    <a:cubicBezTo>
                      <a:pt x="2817" y="603"/>
                      <a:pt x="2817" y="603"/>
                      <a:pt x="2817" y="603"/>
                    </a:cubicBezTo>
                    <a:cubicBezTo>
                      <a:pt x="2817" y="167"/>
                      <a:pt x="2817" y="167"/>
                      <a:pt x="2817" y="167"/>
                    </a:cubicBezTo>
                    <a:lnTo>
                      <a:pt x="2884" y="167"/>
                    </a:lnTo>
                    <a:close/>
                    <a:moveTo>
                      <a:pt x="2673" y="575"/>
                    </a:moveTo>
                    <a:cubicBezTo>
                      <a:pt x="2640" y="600"/>
                      <a:pt x="2599" y="612"/>
                      <a:pt x="2549" y="612"/>
                    </a:cubicBezTo>
                    <a:cubicBezTo>
                      <a:pt x="2515" y="612"/>
                      <a:pt x="2484" y="607"/>
                      <a:pt x="2458" y="595"/>
                    </a:cubicBezTo>
                    <a:cubicBezTo>
                      <a:pt x="2433" y="584"/>
                      <a:pt x="2411" y="568"/>
                      <a:pt x="2394" y="548"/>
                    </a:cubicBezTo>
                    <a:cubicBezTo>
                      <a:pt x="2377" y="528"/>
                      <a:pt x="2363" y="504"/>
                      <a:pt x="2355" y="476"/>
                    </a:cubicBezTo>
                    <a:cubicBezTo>
                      <a:pt x="2346" y="447"/>
                      <a:pt x="2341" y="417"/>
                      <a:pt x="2340" y="384"/>
                    </a:cubicBezTo>
                    <a:cubicBezTo>
                      <a:pt x="2340" y="350"/>
                      <a:pt x="2345" y="320"/>
                      <a:pt x="2355" y="293"/>
                    </a:cubicBezTo>
                    <a:cubicBezTo>
                      <a:pt x="2365" y="265"/>
                      <a:pt x="2379" y="241"/>
                      <a:pt x="2398" y="221"/>
                    </a:cubicBezTo>
                    <a:cubicBezTo>
                      <a:pt x="2416" y="200"/>
                      <a:pt x="2438" y="185"/>
                      <a:pt x="2463" y="173"/>
                    </a:cubicBezTo>
                    <a:cubicBezTo>
                      <a:pt x="2488" y="162"/>
                      <a:pt x="2515" y="157"/>
                      <a:pt x="2545" y="157"/>
                    </a:cubicBezTo>
                    <a:cubicBezTo>
                      <a:pt x="2584" y="157"/>
                      <a:pt x="2616" y="164"/>
                      <a:pt x="2642" y="181"/>
                    </a:cubicBezTo>
                    <a:cubicBezTo>
                      <a:pt x="2667" y="197"/>
                      <a:pt x="2688" y="217"/>
                      <a:pt x="2703" y="242"/>
                    </a:cubicBezTo>
                    <a:cubicBezTo>
                      <a:pt x="2719" y="266"/>
                      <a:pt x="2729" y="294"/>
                      <a:pt x="2735" y="323"/>
                    </a:cubicBezTo>
                    <a:cubicBezTo>
                      <a:pt x="2741" y="352"/>
                      <a:pt x="2744" y="380"/>
                      <a:pt x="2743" y="406"/>
                    </a:cubicBezTo>
                    <a:cubicBezTo>
                      <a:pt x="2416" y="406"/>
                      <a:pt x="2416" y="406"/>
                      <a:pt x="2416" y="406"/>
                    </a:cubicBezTo>
                    <a:cubicBezTo>
                      <a:pt x="2416" y="425"/>
                      <a:pt x="2418" y="444"/>
                      <a:pt x="2423" y="461"/>
                    </a:cubicBezTo>
                    <a:cubicBezTo>
                      <a:pt x="2428" y="478"/>
                      <a:pt x="2436" y="493"/>
                      <a:pt x="2447" y="506"/>
                    </a:cubicBezTo>
                    <a:cubicBezTo>
                      <a:pt x="2458" y="520"/>
                      <a:pt x="2473" y="530"/>
                      <a:pt x="2490" y="538"/>
                    </a:cubicBezTo>
                    <a:cubicBezTo>
                      <a:pt x="2508" y="546"/>
                      <a:pt x="2528" y="550"/>
                      <a:pt x="2552" y="550"/>
                    </a:cubicBezTo>
                    <a:cubicBezTo>
                      <a:pt x="2582" y="550"/>
                      <a:pt x="2607" y="543"/>
                      <a:pt x="2627" y="529"/>
                    </a:cubicBezTo>
                    <a:cubicBezTo>
                      <a:pt x="2646" y="515"/>
                      <a:pt x="2659" y="493"/>
                      <a:pt x="2665" y="465"/>
                    </a:cubicBezTo>
                    <a:cubicBezTo>
                      <a:pt x="2736" y="465"/>
                      <a:pt x="2736" y="465"/>
                      <a:pt x="2736" y="465"/>
                    </a:cubicBezTo>
                    <a:cubicBezTo>
                      <a:pt x="2726" y="513"/>
                      <a:pt x="2705" y="550"/>
                      <a:pt x="2673" y="575"/>
                    </a:cubicBezTo>
                    <a:moveTo>
                      <a:pt x="2655" y="295"/>
                    </a:moveTo>
                    <a:cubicBezTo>
                      <a:pt x="2649" y="280"/>
                      <a:pt x="2640" y="267"/>
                      <a:pt x="2629" y="256"/>
                    </a:cubicBezTo>
                    <a:cubicBezTo>
                      <a:pt x="2618" y="245"/>
                      <a:pt x="2605" y="236"/>
                      <a:pt x="2590" y="229"/>
                    </a:cubicBezTo>
                    <a:cubicBezTo>
                      <a:pt x="2575" y="223"/>
                      <a:pt x="2559" y="220"/>
                      <a:pt x="2541" y="220"/>
                    </a:cubicBezTo>
                    <a:cubicBezTo>
                      <a:pt x="2522" y="220"/>
                      <a:pt x="2506" y="223"/>
                      <a:pt x="2491" y="229"/>
                    </a:cubicBezTo>
                    <a:cubicBezTo>
                      <a:pt x="2476" y="236"/>
                      <a:pt x="2463" y="245"/>
                      <a:pt x="2452" y="256"/>
                    </a:cubicBezTo>
                    <a:cubicBezTo>
                      <a:pt x="2441" y="267"/>
                      <a:pt x="2433" y="281"/>
                      <a:pt x="2427" y="295"/>
                    </a:cubicBezTo>
                    <a:cubicBezTo>
                      <a:pt x="2421" y="310"/>
                      <a:pt x="2417" y="326"/>
                      <a:pt x="2416" y="343"/>
                    </a:cubicBezTo>
                    <a:cubicBezTo>
                      <a:pt x="2667" y="343"/>
                      <a:pt x="2667" y="343"/>
                      <a:pt x="2667" y="343"/>
                    </a:cubicBezTo>
                    <a:cubicBezTo>
                      <a:pt x="2666" y="326"/>
                      <a:pt x="2662" y="310"/>
                      <a:pt x="2655" y="295"/>
                    </a:cubicBezTo>
                    <a:moveTo>
                      <a:pt x="2252" y="603"/>
                    </a:moveTo>
                    <a:cubicBezTo>
                      <a:pt x="2181" y="603"/>
                      <a:pt x="2181" y="603"/>
                      <a:pt x="2181" y="603"/>
                    </a:cubicBezTo>
                    <a:cubicBezTo>
                      <a:pt x="2181" y="166"/>
                      <a:pt x="2181" y="166"/>
                      <a:pt x="2181" y="166"/>
                    </a:cubicBezTo>
                    <a:cubicBezTo>
                      <a:pt x="2252" y="166"/>
                      <a:pt x="2252" y="166"/>
                      <a:pt x="2252" y="166"/>
                    </a:cubicBezTo>
                    <a:lnTo>
                      <a:pt x="2252" y="603"/>
                    </a:lnTo>
                    <a:close/>
                    <a:moveTo>
                      <a:pt x="2180" y="0"/>
                    </a:moveTo>
                    <a:cubicBezTo>
                      <a:pt x="2252" y="0"/>
                      <a:pt x="2252" y="0"/>
                      <a:pt x="2252" y="0"/>
                    </a:cubicBezTo>
                    <a:cubicBezTo>
                      <a:pt x="2252" y="88"/>
                      <a:pt x="2252" y="88"/>
                      <a:pt x="2252" y="88"/>
                    </a:cubicBezTo>
                    <a:cubicBezTo>
                      <a:pt x="2180" y="88"/>
                      <a:pt x="2180" y="88"/>
                      <a:pt x="2180" y="88"/>
                    </a:cubicBezTo>
                    <a:lnTo>
                      <a:pt x="2180" y="0"/>
                    </a:lnTo>
                    <a:close/>
                    <a:moveTo>
                      <a:pt x="1960" y="167"/>
                    </a:moveTo>
                    <a:cubicBezTo>
                      <a:pt x="1960" y="259"/>
                      <a:pt x="1960" y="259"/>
                      <a:pt x="1960" y="259"/>
                    </a:cubicBezTo>
                    <a:cubicBezTo>
                      <a:pt x="1962" y="259"/>
                      <a:pt x="1962" y="259"/>
                      <a:pt x="1962" y="259"/>
                    </a:cubicBezTo>
                    <a:cubicBezTo>
                      <a:pt x="1979" y="223"/>
                      <a:pt x="2001" y="197"/>
                      <a:pt x="2026" y="180"/>
                    </a:cubicBezTo>
                    <a:cubicBezTo>
                      <a:pt x="2051" y="163"/>
                      <a:pt x="2083" y="155"/>
                      <a:pt x="2122" y="157"/>
                    </a:cubicBezTo>
                    <a:cubicBezTo>
                      <a:pt x="2122" y="233"/>
                      <a:pt x="2122" y="233"/>
                      <a:pt x="2122" y="233"/>
                    </a:cubicBezTo>
                    <a:cubicBezTo>
                      <a:pt x="2093" y="233"/>
                      <a:pt x="2069" y="236"/>
                      <a:pt x="2049" y="244"/>
                    </a:cubicBezTo>
                    <a:cubicBezTo>
                      <a:pt x="2029" y="252"/>
                      <a:pt x="2012" y="264"/>
                      <a:pt x="2000" y="279"/>
                    </a:cubicBezTo>
                    <a:cubicBezTo>
                      <a:pt x="1987" y="294"/>
                      <a:pt x="1978" y="312"/>
                      <a:pt x="1973" y="334"/>
                    </a:cubicBezTo>
                    <a:cubicBezTo>
                      <a:pt x="1967" y="356"/>
                      <a:pt x="1964" y="381"/>
                      <a:pt x="1964" y="409"/>
                    </a:cubicBezTo>
                    <a:cubicBezTo>
                      <a:pt x="1964" y="603"/>
                      <a:pt x="1964" y="603"/>
                      <a:pt x="1964" y="603"/>
                    </a:cubicBezTo>
                    <a:cubicBezTo>
                      <a:pt x="1893" y="603"/>
                      <a:pt x="1893" y="603"/>
                      <a:pt x="1893" y="603"/>
                    </a:cubicBezTo>
                    <a:cubicBezTo>
                      <a:pt x="1893" y="167"/>
                      <a:pt x="1893" y="167"/>
                      <a:pt x="1893" y="167"/>
                    </a:cubicBezTo>
                    <a:lnTo>
                      <a:pt x="1960" y="167"/>
                    </a:lnTo>
                    <a:close/>
                    <a:moveTo>
                      <a:pt x="1751" y="575"/>
                    </a:moveTo>
                    <a:cubicBezTo>
                      <a:pt x="1718" y="600"/>
                      <a:pt x="1677" y="612"/>
                      <a:pt x="1628" y="612"/>
                    </a:cubicBezTo>
                    <a:cubicBezTo>
                      <a:pt x="1593" y="612"/>
                      <a:pt x="1562" y="607"/>
                      <a:pt x="1537" y="595"/>
                    </a:cubicBezTo>
                    <a:cubicBezTo>
                      <a:pt x="1511" y="584"/>
                      <a:pt x="1490" y="568"/>
                      <a:pt x="1472" y="548"/>
                    </a:cubicBezTo>
                    <a:cubicBezTo>
                      <a:pt x="1455" y="528"/>
                      <a:pt x="1442" y="504"/>
                      <a:pt x="1433" y="476"/>
                    </a:cubicBezTo>
                    <a:cubicBezTo>
                      <a:pt x="1424" y="447"/>
                      <a:pt x="1419" y="417"/>
                      <a:pt x="1418" y="384"/>
                    </a:cubicBezTo>
                    <a:cubicBezTo>
                      <a:pt x="1418" y="350"/>
                      <a:pt x="1423" y="320"/>
                      <a:pt x="1433" y="293"/>
                    </a:cubicBezTo>
                    <a:cubicBezTo>
                      <a:pt x="1444" y="265"/>
                      <a:pt x="1458" y="241"/>
                      <a:pt x="1476" y="221"/>
                    </a:cubicBezTo>
                    <a:cubicBezTo>
                      <a:pt x="1494" y="200"/>
                      <a:pt x="1516" y="185"/>
                      <a:pt x="1541" y="173"/>
                    </a:cubicBezTo>
                    <a:cubicBezTo>
                      <a:pt x="1566" y="162"/>
                      <a:pt x="1594" y="157"/>
                      <a:pt x="1623" y="157"/>
                    </a:cubicBezTo>
                    <a:cubicBezTo>
                      <a:pt x="1662" y="157"/>
                      <a:pt x="1694" y="164"/>
                      <a:pt x="1720" y="181"/>
                    </a:cubicBezTo>
                    <a:cubicBezTo>
                      <a:pt x="1745" y="197"/>
                      <a:pt x="1766" y="217"/>
                      <a:pt x="1782" y="242"/>
                    </a:cubicBezTo>
                    <a:cubicBezTo>
                      <a:pt x="1797" y="266"/>
                      <a:pt x="1808" y="294"/>
                      <a:pt x="1814" y="323"/>
                    </a:cubicBezTo>
                    <a:cubicBezTo>
                      <a:pt x="1820" y="352"/>
                      <a:pt x="1822" y="380"/>
                      <a:pt x="1821" y="406"/>
                    </a:cubicBezTo>
                    <a:cubicBezTo>
                      <a:pt x="1494" y="406"/>
                      <a:pt x="1494" y="406"/>
                      <a:pt x="1494" y="406"/>
                    </a:cubicBezTo>
                    <a:cubicBezTo>
                      <a:pt x="1494" y="425"/>
                      <a:pt x="1496" y="444"/>
                      <a:pt x="1501" y="461"/>
                    </a:cubicBezTo>
                    <a:cubicBezTo>
                      <a:pt x="1506" y="478"/>
                      <a:pt x="1514" y="493"/>
                      <a:pt x="1526" y="506"/>
                    </a:cubicBezTo>
                    <a:cubicBezTo>
                      <a:pt x="1537" y="520"/>
                      <a:pt x="1551" y="530"/>
                      <a:pt x="1568" y="538"/>
                    </a:cubicBezTo>
                    <a:cubicBezTo>
                      <a:pt x="1586" y="546"/>
                      <a:pt x="1607" y="550"/>
                      <a:pt x="1630" y="550"/>
                    </a:cubicBezTo>
                    <a:cubicBezTo>
                      <a:pt x="1661" y="550"/>
                      <a:pt x="1685" y="543"/>
                      <a:pt x="1705" y="529"/>
                    </a:cubicBezTo>
                    <a:cubicBezTo>
                      <a:pt x="1724" y="515"/>
                      <a:pt x="1737" y="493"/>
                      <a:pt x="1743" y="465"/>
                    </a:cubicBezTo>
                    <a:cubicBezTo>
                      <a:pt x="1814" y="465"/>
                      <a:pt x="1814" y="465"/>
                      <a:pt x="1814" y="465"/>
                    </a:cubicBezTo>
                    <a:cubicBezTo>
                      <a:pt x="1804" y="513"/>
                      <a:pt x="1783" y="550"/>
                      <a:pt x="1751" y="575"/>
                    </a:cubicBezTo>
                    <a:moveTo>
                      <a:pt x="1733" y="295"/>
                    </a:moveTo>
                    <a:cubicBezTo>
                      <a:pt x="1727" y="280"/>
                      <a:pt x="1718" y="267"/>
                      <a:pt x="1707" y="256"/>
                    </a:cubicBezTo>
                    <a:cubicBezTo>
                      <a:pt x="1696" y="245"/>
                      <a:pt x="1683" y="236"/>
                      <a:pt x="1668" y="229"/>
                    </a:cubicBezTo>
                    <a:cubicBezTo>
                      <a:pt x="1654" y="223"/>
                      <a:pt x="1637" y="220"/>
                      <a:pt x="1619" y="220"/>
                    </a:cubicBezTo>
                    <a:cubicBezTo>
                      <a:pt x="1601" y="220"/>
                      <a:pt x="1584" y="223"/>
                      <a:pt x="1569" y="229"/>
                    </a:cubicBezTo>
                    <a:cubicBezTo>
                      <a:pt x="1554" y="236"/>
                      <a:pt x="1541" y="245"/>
                      <a:pt x="1530" y="256"/>
                    </a:cubicBezTo>
                    <a:cubicBezTo>
                      <a:pt x="1520" y="267"/>
                      <a:pt x="1511" y="281"/>
                      <a:pt x="1505" y="295"/>
                    </a:cubicBezTo>
                    <a:cubicBezTo>
                      <a:pt x="1499" y="310"/>
                      <a:pt x="1495" y="326"/>
                      <a:pt x="1494" y="343"/>
                    </a:cubicBezTo>
                    <a:cubicBezTo>
                      <a:pt x="1745" y="343"/>
                      <a:pt x="1745" y="343"/>
                      <a:pt x="1745" y="343"/>
                    </a:cubicBezTo>
                    <a:cubicBezTo>
                      <a:pt x="1744" y="326"/>
                      <a:pt x="1740" y="310"/>
                      <a:pt x="1733" y="295"/>
                    </a:cubicBezTo>
                    <a:moveTo>
                      <a:pt x="1273" y="322"/>
                    </a:moveTo>
                    <a:cubicBezTo>
                      <a:pt x="1268" y="302"/>
                      <a:pt x="1260" y="285"/>
                      <a:pt x="1249" y="270"/>
                    </a:cubicBezTo>
                    <a:cubicBezTo>
                      <a:pt x="1238" y="254"/>
                      <a:pt x="1224" y="242"/>
                      <a:pt x="1207" y="233"/>
                    </a:cubicBezTo>
                    <a:cubicBezTo>
                      <a:pt x="1189" y="224"/>
                      <a:pt x="1169" y="220"/>
                      <a:pt x="1146" y="220"/>
                    </a:cubicBezTo>
                    <a:cubicBezTo>
                      <a:pt x="1122" y="220"/>
                      <a:pt x="1102" y="224"/>
                      <a:pt x="1085" y="234"/>
                    </a:cubicBezTo>
                    <a:cubicBezTo>
                      <a:pt x="1068" y="244"/>
                      <a:pt x="1054" y="256"/>
                      <a:pt x="1043" y="272"/>
                    </a:cubicBezTo>
                    <a:cubicBezTo>
                      <a:pt x="1033" y="287"/>
                      <a:pt x="1025" y="305"/>
                      <a:pt x="1020" y="324"/>
                    </a:cubicBezTo>
                    <a:cubicBezTo>
                      <a:pt x="1015" y="344"/>
                      <a:pt x="1013" y="364"/>
                      <a:pt x="1013" y="384"/>
                    </a:cubicBezTo>
                    <a:cubicBezTo>
                      <a:pt x="1013" y="406"/>
                      <a:pt x="1015" y="426"/>
                      <a:pt x="1021" y="446"/>
                    </a:cubicBezTo>
                    <a:cubicBezTo>
                      <a:pt x="1026" y="467"/>
                      <a:pt x="1034" y="484"/>
                      <a:pt x="1044" y="499"/>
                    </a:cubicBezTo>
                    <a:cubicBezTo>
                      <a:pt x="1056" y="514"/>
                      <a:pt x="1070" y="527"/>
                      <a:pt x="1087" y="536"/>
                    </a:cubicBezTo>
                    <a:cubicBezTo>
                      <a:pt x="1105" y="545"/>
                      <a:pt x="1126" y="550"/>
                      <a:pt x="1150" y="550"/>
                    </a:cubicBezTo>
                    <a:cubicBezTo>
                      <a:pt x="1175" y="550"/>
                      <a:pt x="1196" y="545"/>
                      <a:pt x="1213" y="536"/>
                    </a:cubicBezTo>
                    <a:cubicBezTo>
                      <a:pt x="1229" y="526"/>
                      <a:pt x="1243" y="513"/>
                      <a:pt x="1253" y="498"/>
                    </a:cubicBezTo>
                    <a:cubicBezTo>
                      <a:pt x="1263" y="482"/>
                      <a:pt x="1270" y="464"/>
                      <a:pt x="1275" y="444"/>
                    </a:cubicBezTo>
                    <a:cubicBezTo>
                      <a:pt x="1279" y="423"/>
                      <a:pt x="1281" y="402"/>
                      <a:pt x="1281" y="381"/>
                    </a:cubicBezTo>
                    <a:cubicBezTo>
                      <a:pt x="1281" y="361"/>
                      <a:pt x="1279" y="341"/>
                      <a:pt x="1273" y="322"/>
                    </a:cubicBezTo>
                    <a:moveTo>
                      <a:pt x="1015" y="167"/>
                    </a:moveTo>
                    <a:cubicBezTo>
                      <a:pt x="1015" y="226"/>
                      <a:pt x="1015" y="226"/>
                      <a:pt x="1015" y="226"/>
                    </a:cubicBezTo>
                    <a:cubicBezTo>
                      <a:pt x="1017" y="226"/>
                      <a:pt x="1017" y="226"/>
                      <a:pt x="1017" y="226"/>
                    </a:cubicBezTo>
                    <a:cubicBezTo>
                      <a:pt x="1029" y="202"/>
                      <a:pt x="1048" y="184"/>
                      <a:pt x="1073" y="173"/>
                    </a:cubicBezTo>
                    <a:cubicBezTo>
                      <a:pt x="1098" y="162"/>
                      <a:pt x="1126" y="157"/>
                      <a:pt x="1156" y="157"/>
                    </a:cubicBezTo>
                    <a:cubicBezTo>
                      <a:pt x="1190" y="157"/>
                      <a:pt x="1220" y="163"/>
                      <a:pt x="1245" y="175"/>
                    </a:cubicBezTo>
                    <a:cubicBezTo>
                      <a:pt x="1270" y="187"/>
                      <a:pt x="1290" y="204"/>
                      <a:pt x="1307" y="225"/>
                    </a:cubicBezTo>
                    <a:cubicBezTo>
                      <a:pt x="1324" y="246"/>
                      <a:pt x="1336" y="271"/>
                      <a:pt x="1345" y="298"/>
                    </a:cubicBezTo>
                    <a:cubicBezTo>
                      <a:pt x="1353" y="326"/>
                      <a:pt x="1357" y="355"/>
                      <a:pt x="1357" y="386"/>
                    </a:cubicBezTo>
                    <a:cubicBezTo>
                      <a:pt x="1357" y="417"/>
                      <a:pt x="1353" y="446"/>
                      <a:pt x="1345" y="474"/>
                    </a:cubicBezTo>
                    <a:cubicBezTo>
                      <a:pt x="1337" y="501"/>
                      <a:pt x="1325" y="525"/>
                      <a:pt x="1308" y="546"/>
                    </a:cubicBezTo>
                    <a:cubicBezTo>
                      <a:pt x="1291" y="567"/>
                      <a:pt x="1270" y="583"/>
                      <a:pt x="1246" y="595"/>
                    </a:cubicBezTo>
                    <a:cubicBezTo>
                      <a:pt x="1221" y="606"/>
                      <a:pt x="1191" y="612"/>
                      <a:pt x="1158" y="612"/>
                    </a:cubicBezTo>
                    <a:cubicBezTo>
                      <a:pt x="1147" y="612"/>
                      <a:pt x="1136" y="611"/>
                      <a:pt x="1122" y="609"/>
                    </a:cubicBezTo>
                    <a:cubicBezTo>
                      <a:pt x="1109" y="607"/>
                      <a:pt x="1096" y="603"/>
                      <a:pt x="1083" y="598"/>
                    </a:cubicBezTo>
                    <a:cubicBezTo>
                      <a:pt x="1070" y="593"/>
                      <a:pt x="1058" y="586"/>
                      <a:pt x="1046" y="577"/>
                    </a:cubicBezTo>
                    <a:cubicBezTo>
                      <a:pt x="1035" y="569"/>
                      <a:pt x="1025" y="558"/>
                      <a:pt x="1017" y="545"/>
                    </a:cubicBezTo>
                    <a:cubicBezTo>
                      <a:pt x="1015" y="545"/>
                      <a:pt x="1015" y="545"/>
                      <a:pt x="1015" y="545"/>
                    </a:cubicBezTo>
                    <a:cubicBezTo>
                      <a:pt x="1015" y="769"/>
                      <a:pt x="1015" y="769"/>
                      <a:pt x="1015" y="769"/>
                    </a:cubicBezTo>
                    <a:cubicBezTo>
                      <a:pt x="944" y="769"/>
                      <a:pt x="944" y="769"/>
                      <a:pt x="944" y="769"/>
                    </a:cubicBezTo>
                    <a:cubicBezTo>
                      <a:pt x="944" y="167"/>
                      <a:pt x="944" y="167"/>
                      <a:pt x="944" y="167"/>
                    </a:cubicBezTo>
                    <a:lnTo>
                      <a:pt x="1015" y="167"/>
                    </a:lnTo>
                    <a:close/>
                    <a:moveTo>
                      <a:pt x="469" y="167"/>
                    </a:moveTo>
                    <a:cubicBezTo>
                      <a:pt x="561" y="167"/>
                      <a:pt x="561" y="167"/>
                      <a:pt x="561" y="167"/>
                    </a:cubicBezTo>
                    <a:cubicBezTo>
                      <a:pt x="666" y="319"/>
                      <a:pt x="666" y="319"/>
                      <a:pt x="666" y="319"/>
                    </a:cubicBezTo>
                    <a:cubicBezTo>
                      <a:pt x="775" y="167"/>
                      <a:pt x="775" y="167"/>
                      <a:pt x="775" y="167"/>
                    </a:cubicBezTo>
                    <a:cubicBezTo>
                      <a:pt x="861" y="167"/>
                      <a:pt x="861" y="167"/>
                      <a:pt x="861" y="167"/>
                    </a:cubicBezTo>
                    <a:cubicBezTo>
                      <a:pt x="711" y="368"/>
                      <a:pt x="711" y="368"/>
                      <a:pt x="711" y="368"/>
                    </a:cubicBezTo>
                    <a:cubicBezTo>
                      <a:pt x="880" y="603"/>
                      <a:pt x="880" y="603"/>
                      <a:pt x="880" y="603"/>
                    </a:cubicBezTo>
                    <a:cubicBezTo>
                      <a:pt x="787" y="603"/>
                      <a:pt x="787" y="603"/>
                      <a:pt x="787" y="603"/>
                    </a:cubicBezTo>
                    <a:cubicBezTo>
                      <a:pt x="666" y="422"/>
                      <a:pt x="666" y="422"/>
                      <a:pt x="666" y="422"/>
                    </a:cubicBezTo>
                    <a:cubicBezTo>
                      <a:pt x="545" y="603"/>
                      <a:pt x="545" y="603"/>
                      <a:pt x="545" y="603"/>
                    </a:cubicBezTo>
                    <a:cubicBezTo>
                      <a:pt x="458" y="603"/>
                      <a:pt x="458" y="603"/>
                      <a:pt x="458" y="603"/>
                    </a:cubicBezTo>
                    <a:cubicBezTo>
                      <a:pt x="622" y="373"/>
                      <a:pt x="622" y="373"/>
                      <a:pt x="622" y="373"/>
                    </a:cubicBezTo>
                    <a:lnTo>
                      <a:pt x="469" y="167"/>
                    </a:lnTo>
                    <a:close/>
                    <a:moveTo>
                      <a:pt x="416" y="0"/>
                    </a:moveTo>
                    <a:cubicBezTo>
                      <a:pt x="416" y="68"/>
                      <a:pt x="416" y="68"/>
                      <a:pt x="416" y="68"/>
                    </a:cubicBezTo>
                    <a:cubicBezTo>
                      <a:pt x="80" y="68"/>
                      <a:pt x="80" y="68"/>
                      <a:pt x="80" y="68"/>
                    </a:cubicBezTo>
                    <a:cubicBezTo>
                      <a:pt x="80" y="259"/>
                      <a:pt x="80" y="259"/>
                      <a:pt x="80" y="259"/>
                    </a:cubicBezTo>
                    <a:cubicBezTo>
                      <a:pt x="393" y="259"/>
                      <a:pt x="393" y="259"/>
                      <a:pt x="393" y="259"/>
                    </a:cubicBezTo>
                    <a:cubicBezTo>
                      <a:pt x="393" y="327"/>
                      <a:pt x="393" y="327"/>
                      <a:pt x="393" y="327"/>
                    </a:cubicBezTo>
                    <a:cubicBezTo>
                      <a:pt x="80" y="327"/>
                      <a:pt x="80" y="327"/>
                      <a:pt x="80" y="327"/>
                    </a:cubicBezTo>
                    <a:cubicBezTo>
                      <a:pt x="80" y="536"/>
                      <a:pt x="80" y="536"/>
                      <a:pt x="80" y="536"/>
                    </a:cubicBezTo>
                    <a:cubicBezTo>
                      <a:pt x="419" y="536"/>
                      <a:pt x="419" y="536"/>
                      <a:pt x="419" y="536"/>
                    </a:cubicBezTo>
                    <a:cubicBezTo>
                      <a:pt x="419" y="603"/>
                      <a:pt x="419" y="603"/>
                      <a:pt x="419" y="603"/>
                    </a:cubicBezTo>
                    <a:cubicBezTo>
                      <a:pt x="0" y="603"/>
                      <a:pt x="0" y="603"/>
                      <a:pt x="0" y="603"/>
                    </a:cubicBezTo>
                    <a:cubicBezTo>
                      <a:pt x="0" y="0"/>
                      <a:pt x="0" y="0"/>
                      <a:pt x="0" y="0"/>
                    </a:cubicBezTo>
                    <a:lnTo>
                      <a:pt x="416" y="0"/>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gray">
              <a:xfrm>
                <a:off x="2637" y="737"/>
                <a:ext cx="436" cy="519"/>
              </a:xfrm>
              <a:custGeom>
                <a:avLst/>
                <a:gdLst>
                  <a:gd name="T0" fmla="*/ 1607 w 2526"/>
                  <a:gd name="T1" fmla="*/ 580 h 3008"/>
                  <a:gd name="T2" fmla="*/ 657 w 2526"/>
                  <a:gd name="T3" fmla="*/ 1504 h 3008"/>
                  <a:gd name="T4" fmla="*/ 1611 w 2526"/>
                  <a:gd name="T5" fmla="*/ 2428 h 3008"/>
                  <a:gd name="T6" fmla="*/ 2522 w 2526"/>
                  <a:gd name="T7" fmla="*/ 2046 h 3008"/>
                  <a:gd name="T8" fmla="*/ 2522 w 2526"/>
                  <a:gd name="T9" fmla="*/ 2738 h 3008"/>
                  <a:gd name="T10" fmla="*/ 1564 w 2526"/>
                  <a:gd name="T11" fmla="*/ 3008 h 3008"/>
                  <a:gd name="T12" fmla="*/ 0 w 2526"/>
                  <a:gd name="T13" fmla="*/ 1504 h 3008"/>
                  <a:gd name="T14" fmla="*/ 1568 w 2526"/>
                  <a:gd name="T15" fmla="*/ 0 h 3008"/>
                  <a:gd name="T16" fmla="*/ 2526 w 2526"/>
                  <a:gd name="T17" fmla="*/ 224 h 3008"/>
                  <a:gd name="T18" fmla="*/ 2526 w 2526"/>
                  <a:gd name="T19" fmla="*/ 903 h 3008"/>
                  <a:gd name="T20" fmla="*/ 1607 w 2526"/>
                  <a:gd name="T21" fmla="*/ 580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6" h="3008">
                    <a:moveTo>
                      <a:pt x="1607" y="580"/>
                    </a:moveTo>
                    <a:cubicBezTo>
                      <a:pt x="1018" y="580"/>
                      <a:pt x="657" y="1040"/>
                      <a:pt x="657" y="1504"/>
                    </a:cubicBezTo>
                    <a:cubicBezTo>
                      <a:pt x="657" y="2063"/>
                      <a:pt x="1113" y="2428"/>
                      <a:pt x="1611" y="2428"/>
                    </a:cubicBezTo>
                    <a:cubicBezTo>
                      <a:pt x="1942" y="2428"/>
                      <a:pt x="2256" y="2282"/>
                      <a:pt x="2522" y="2046"/>
                    </a:cubicBezTo>
                    <a:cubicBezTo>
                      <a:pt x="2522" y="2738"/>
                      <a:pt x="2522" y="2738"/>
                      <a:pt x="2522" y="2738"/>
                    </a:cubicBezTo>
                    <a:cubicBezTo>
                      <a:pt x="2243" y="2905"/>
                      <a:pt x="1860" y="3008"/>
                      <a:pt x="1564" y="3008"/>
                    </a:cubicBezTo>
                    <a:cubicBezTo>
                      <a:pt x="713" y="3008"/>
                      <a:pt x="0" y="2316"/>
                      <a:pt x="0" y="1504"/>
                    </a:cubicBezTo>
                    <a:cubicBezTo>
                      <a:pt x="0" y="645"/>
                      <a:pt x="717" y="0"/>
                      <a:pt x="1568" y="0"/>
                    </a:cubicBezTo>
                    <a:cubicBezTo>
                      <a:pt x="1895" y="0"/>
                      <a:pt x="2277" y="99"/>
                      <a:pt x="2526" y="224"/>
                    </a:cubicBezTo>
                    <a:cubicBezTo>
                      <a:pt x="2526" y="903"/>
                      <a:pt x="2526" y="903"/>
                      <a:pt x="2526" y="903"/>
                    </a:cubicBezTo>
                    <a:cubicBezTo>
                      <a:pt x="2213" y="697"/>
                      <a:pt x="1895" y="580"/>
                      <a:pt x="1607" y="580"/>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gray">
              <a:xfrm>
                <a:off x="3112" y="737"/>
                <a:ext cx="451" cy="519"/>
              </a:xfrm>
              <a:custGeom>
                <a:avLst/>
                <a:gdLst>
                  <a:gd name="T0" fmla="*/ 1577 w 2612"/>
                  <a:gd name="T1" fmla="*/ 3008 h 3008"/>
                  <a:gd name="T2" fmla="*/ 0 w 2612"/>
                  <a:gd name="T3" fmla="*/ 1504 h 3008"/>
                  <a:gd name="T4" fmla="*/ 1615 w 2612"/>
                  <a:gd name="T5" fmla="*/ 0 h 3008"/>
                  <a:gd name="T6" fmla="*/ 2595 w 2612"/>
                  <a:gd name="T7" fmla="*/ 202 h 3008"/>
                  <a:gd name="T8" fmla="*/ 2595 w 2612"/>
                  <a:gd name="T9" fmla="*/ 877 h 3008"/>
                  <a:gd name="T10" fmla="*/ 1628 w 2612"/>
                  <a:gd name="T11" fmla="*/ 580 h 3008"/>
                  <a:gd name="T12" fmla="*/ 657 w 2612"/>
                  <a:gd name="T13" fmla="*/ 1504 h 3008"/>
                  <a:gd name="T14" fmla="*/ 1637 w 2612"/>
                  <a:gd name="T15" fmla="*/ 2445 h 3008"/>
                  <a:gd name="T16" fmla="*/ 1993 w 2612"/>
                  <a:gd name="T17" fmla="*/ 2385 h 3008"/>
                  <a:gd name="T18" fmla="*/ 1993 w 2612"/>
                  <a:gd name="T19" fmla="*/ 1844 h 3008"/>
                  <a:gd name="T20" fmla="*/ 1512 w 2612"/>
                  <a:gd name="T21" fmla="*/ 1844 h 3008"/>
                  <a:gd name="T22" fmla="*/ 1512 w 2612"/>
                  <a:gd name="T23" fmla="*/ 1272 h 3008"/>
                  <a:gd name="T24" fmla="*/ 2612 w 2612"/>
                  <a:gd name="T25" fmla="*/ 1272 h 3008"/>
                  <a:gd name="T26" fmla="*/ 2612 w 2612"/>
                  <a:gd name="T27" fmla="*/ 2793 h 3008"/>
                  <a:gd name="T28" fmla="*/ 1577 w 2612"/>
                  <a:gd name="T29" fmla="*/ 3008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2" h="3008">
                    <a:moveTo>
                      <a:pt x="1577" y="3008"/>
                    </a:moveTo>
                    <a:cubicBezTo>
                      <a:pt x="722" y="3008"/>
                      <a:pt x="0" y="2342"/>
                      <a:pt x="0" y="1504"/>
                    </a:cubicBezTo>
                    <a:cubicBezTo>
                      <a:pt x="0" y="658"/>
                      <a:pt x="717" y="0"/>
                      <a:pt x="1615" y="0"/>
                    </a:cubicBezTo>
                    <a:cubicBezTo>
                      <a:pt x="1942" y="0"/>
                      <a:pt x="2346" y="86"/>
                      <a:pt x="2595" y="202"/>
                    </a:cubicBezTo>
                    <a:cubicBezTo>
                      <a:pt x="2595" y="877"/>
                      <a:pt x="2595" y="877"/>
                      <a:pt x="2595" y="877"/>
                    </a:cubicBezTo>
                    <a:cubicBezTo>
                      <a:pt x="2312" y="714"/>
                      <a:pt x="1947" y="580"/>
                      <a:pt x="1628" y="580"/>
                    </a:cubicBezTo>
                    <a:cubicBezTo>
                      <a:pt x="1040" y="580"/>
                      <a:pt x="657" y="1040"/>
                      <a:pt x="657" y="1504"/>
                    </a:cubicBezTo>
                    <a:cubicBezTo>
                      <a:pt x="657" y="2050"/>
                      <a:pt x="1109" y="2445"/>
                      <a:pt x="1637" y="2445"/>
                    </a:cubicBezTo>
                    <a:cubicBezTo>
                      <a:pt x="1749" y="2445"/>
                      <a:pt x="1856" y="2437"/>
                      <a:pt x="1993" y="2385"/>
                    </a:cubicBezTo>
                    <a:cubicBezTo>
                      <a:pt x="1993" y="1844"/>
                      <a:pt x="1993" y="1844"/>
                      <a:pt x="1993" y="1844"/>
                    </a:cubicBezTo>
                    <a:cubicBezTo>
                      <a:pt x="1512" y="1844"/>
                      <a:pt x="1512" y="1844"/>
                      <a:pt x="1512" y="1844"/>
                    </a:cubicBezTo>
                    <a:cubicBezTo>
                      <a:pt x="1512" y="1272"/>
                      <a:pt x="1512" y="1272"/>
                      <a:pt x="1512" y="1272"/>
                    </a:cubicBezTo>
                    <a:cubicBezTo>
                      <a:pt x="2612" y="1272"/>
                      <a:pt x="2612" y="1272"/>
                      <a:pt x="2612" y="1272"/>
                    </a:cubicBezTo>
                    <a:cubicBezTo>
                      <a:pt x="2612" y="2793"/>
                      <a:pt x="2612" y="2793"/>
                      <a:pt x="2612" y="2793"/>
                    </a:cubicBezTo>
                    <a:cubicBezTo>
                      <a:pt x="2299" y="2935"/>
                      <a:pt x="1947" y="3008"/>
                      <a:pt x="1577" y="3008"/>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gray">
              <a:xfrm>
                <a:off x="3646" y="747"/>
                <a:ext cx="106" cy="499"/>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userDrawn="1"/>
            </p:nvSpPr>
            <p:spPr bwMode="gray">
              <a:xfrm>
                <a:off x="3759" y="1373"/>
                <a:ext cx="63" cy="64"/>
              </a:xfrm>
              <a:custGeom>
                <a:avLst/>
                <a:gdLst>
                  <a:gd name="T0" fmla="*/ 14 w 370"/>
                  <a:gd name="T1" fmla="*/ 111 h 368"/>
                  <a:gd name="T2" fmla="*/ 54 w 370"/>
                  <a:gd name="T3" fmla="*/ 53 h 368"/>
                  <a:gd name="T4" fmla="*/ 114 w 370"/>
                  <a:gd name="T5" fmla="*/ 14 h 368"/>
                  <a:gd name="T6" fmla="*/ 185 w 370"/>
                  <a:gd name="T7" fmla="*/ 0 h 368"/>
                  <a:gd name="T8" fmla="*/ 256 w 370"/>
                  <a:gd name="T9" fmla="*/ 14 h 368"/>
                  <a:gd name="T10" fmla="*/ 315 w 370"/>
                  <a:gd name="T11" fmla="*/ 53 h 368"/>
                  <a:gd name="T12" fmla="*/ 355 w 370"/>
                  <a:gd name="T13" fmla="*/ 111 h 368"/>
                  <a:gd name="T14" fmla="*/ 370 w 370"/>
                  <a:gd name="T15" fmla="*/ 183 h 368"/>
                  <a:gd name="T16" fmla="*/ 355 w 370"/>
                  <a:gd name="T17" fmla="*/ 257 h 368"/>
                  <a:gd name="T18" fmla="*/ 315 w 370"/>
                  <a:gd name="T19" fmla="*/ 315 h 368"/>
                  <a:gd name="T20" fmla="*/ 256 w 370"/>
                  <a:gd name="T21" fmla="*/ 354 h 368"/>
                  <a:gd name="T22" fmla="*/ 185 w 370"/>
                  <a:gd name="T23" fmla="*/ 368 h 368"/>
                  <a:gd name="T24" fmla="*/ 114 w 370"/>
                  <a:gd name="T25" fmla="*/ 354 h 368"/>
                  <a:gd name="T26" fmla="*/ 54 w 370"/>
                  <a:gd name="T27" fmla="*/ 315 h 368"/>
                  <a:gd name="T28" fmla="*/ 14 w 370"/>
                  <a:gd name="T29" fmla="*/ 257 h 368"/>
                  <a:gd name="T30" fmla="*/ 0 w 370"/>
                  <a:gd name="T31" fmla="*/ 183 h 368"/>
                  <a:gd name="T32" fmla="*/ 14 w 370"/>
                  <a:gd name="T33" fmla="*/ 111 h 368"/>
                  <a:gd name="T34" fmla="*/ 44 w 370"/>
                  <a:gd name="T35" fmla="*/ 246 h 368"/>
                  <a:gd name="T36" fmla="*/ 76 w 370"/>
                  <a:gd name="T37" fmla="*/ 296 h 368"/>
                  <a:gd name="T38" fmla="*/ 125 w 370"/>
                  <a:gd name="T39" fmla="*/ 329 h 368"/>
                  <a:gd name="T40" fmla="*/ 185 w 370"/>
                  <a:gd name="T41" fmla="*/ 341 h 368"/>
                  <a:gd name="T42" fmla="*/ 245 w 370"/>
                  <a:gd name="T43" fmla="*/ 329 h 368"/>
                  <a:gd name="T44" fmla="*/ 293 w 370"/>
                  <a:gd name="T45" fmla="*/ 296 h 368"/>
                  <a:gd name="T46" fmla="*/ 325 w 370"/>
                  <a:gd name="T47" fmla="*/ 246 h 368"/>
                  <a:gd name="T48" fmla="*/ 336 w 370"/>
                  <a:gd name="T49" fmla="*/ 183 h 368"/>
                  <a:gd name="T50" fmla="*/ 325 w 370"/>
                  <a:gd name="T51" fmla="*/ 122 h 368"/>
                  <a:gd name="T52" fmla="*/ 293 w 370"/>
                  <a:gd name="T53" fmla="*/ 72 h 368"/>
                  <a:gd name="T54" fmla="*/ 245 w 370"/>
                  <a:gd name="T55" fmla="*/ 39 h 368"/>
                  <a:gd name="T56" fmla="*/ 185 w 370"/>
                  <a:gd name="T57" fmla="*/ 27 h 368"/>
                  <a:gd name="T58" fmla="*/ 125 w 370"/>
                  <a:gd name="T59" fmla="*/ 39 h 368"/>
                  <a:gd name="T60" fmla="*/ 76 w 370"/>
                  <a:gd name="T61" fmla="*/ 72 h 368"/>
                  <a:gd name="T62" fmla="*/ 44 w 370"/>
                  <a:gd name="T63" fmla="*/ 122 h 368"/>
                  <a:gd name="T64" fmla="*/ 33 w 370"/>
                  <a:gd name="T65" fmla="*/ 183 h 368"/>
                  <a:gd name="T66" fmla="*/ 44 w 370"/>
                  <a:gd name="T67" fmla="*/ 246 h 368"/>
                  <a:gd name="T68" fmla="*/ 196 w 370"/>
                  <a:gd name="T69" fmla="*/ 77 h 368"/>
                  <a:gd name="T70" fmla="*/ 253 w 370"/>
                  <a:gd name="T71" fmla="*/ 92 h 368"/>
                  <a:gd name="T72" fmla="*/ 272 w 370"/>
                  <a:gd name="T73" fmla="*/ 138 h 368"/>
                  <a:gd name="T74" fmla="*/ 255 w 370"/>
                  <a:gd name="T75" fmla="*/ 181 h 368"/>
                  <a:gd name="T76" fmla="*/ 215 w 370"/>
                  <a:gd name="T77" fmla="*/ 197 h 368"/>
                  <a:gd name="T78" fmla="*/ 277 w 370"/>
                  <a:gd name="T79" fmla="*/ 292 h 368"/>
                  <a:gd name="T80" fmla="*/ 241 w 370"/>
                  <a:gd name="T81" fmla="*/ 292 h 368"/>
                  <a:gd name="T82" fmla="*/ 182 w 370"/>
                  <a:gd name="T83" fmla="*/ 199 h 368"/>
                  <a:gd name="T84" fmla="*/ 147 w 370"/>
                  <a:gd name="T85" fmla="*/ 199 h 368"/>
                  <a:gd name="T86" fmla="*/ 147 w 370"/>
                  <a:gd name="T87" fmla="*/ 292 h 368"/>
                  <a:gd name="T88" fmla="*/ 113 w 370"/>
                  <a:gd name="T89" fmla="*/ 292 h 368"/>
                  <a:gd name="T90" fmla="*/ 113 w 370"/>
                  <a:gd name="T91" fmla="*/ 77 h 368"/>
                  <a:gd name="T92" fmla="*/ 196 w 370"/>
                  <a:gd name="T93" fmla="*/ 77 h 368"/>
                  <a:gd name="T94" fmla="*/ 182 w 370"/>
                  <a:gd name="T95" fmla="*/ 172 h 368"/>
                  <a:gd name="T96" fmla="*/ 203 w 370"/>
                  <a:gd name="T97" fmla="*/ 171 h 368"/>
                  <a:gd name="T98" fmla="*/ 221 w 370"/>
                  <a:gd name="T99" fmla="*/ 167 h 368"/>
                  <a:gd name="T100" fmla="*/ 234 w 370"/>
                  <a:gd name="T101" fmla="*/ 156 h 368"/>
                  <a:gd name="T102" fmla="*/ 238 w 370"/>
                  <a:gd name="T103" fmla="*/ 137 h 368"/>
                  <a:gd name="T104" fmla="*/ 234 w 370"/>
                  <a:gd name="T105" fmla="*/ 119 h 368"/>
                  <a:gd name="T106" fmla="*/ 223 w 370"/>
                  <a:gd name="T107" fmla="*/ 109 h 368"/>
                  <a:gd name="T108" fmla="*/ 208 w 370"/>
                  <a:gd name="T109" fmla="*/ 105 h 368"/>
                  <a:gd name="T110" fmla="*/ 191 w 370"/>
                  <a:gd name="T111" fmla="*/ 103 h 368"/>
                  <a:gd name="T112" fmla="*/ 147 w 370"/>
                  <a:gd name="T113" fmla="*/ 103 h 368"/>
                  <a:gd name="T114" fmla="*/ 147 w 370"/>
                  <a:gd name="T115" fmla="*/ 172 h 368"/>
                  <a:gd name="T116" fmla="*/ 182 w 370"/>
                  <a:gd name="T117" fmla="*/ 1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68">
                    <a:moveTo>
                      <a:pt x="14" y="111"/>
                    </a:moveTo>
                    <a:cubicBezTo>
                      <a:pt x="24" y="89"/>
                      <a:pt x="37" y="69"/>
                      <a:pt x="54" y="53"/>
                    </a:cubicBezTo>
                    <a:cubicBezTo>
                      <a:pt x="72" y="37"/>
                      <a:pt x="91" y="24"/>
                      <a:pt x="114" y="14"/>
                    </a:cubicBezTo>
                    <a:cubicBezTo>
                      <a:pt x="136" y="5"/>
                      <a:pt x="160" y="0"/>
                      <a:pt x="185" y="0"/>
                    </a:cubicBezTo>
                    <a:cubicBezTo>
                      <a:pt x="210" y="0"/>
                      <a:pt x="234" y="5"/>
                      <a:pt x="256" y="14"/>
                    </a:cubicBezTo>
                    <a:cubicBezTo>
                      <a:pt x="279" y="24"/>
                      <a:pt x="298" y="37"/>
                      <a:pt x="315" y="53"/>
                    </a:cubicBezTo>
                    <a:cubicBezTo>
                      <a:pt x="332" y="69"/>
                      <a:pt x="345" y="89"/>
                      <a:pt x="355" y="111"/>
                    </a:cubicBezTo>
                    <a:cubicBezTo>
                      <a:pt x="365" y="133"/>
                      <a:pt x="370" y="157"/>
                      <a:pt x="370" y="183"/>
                    </a:cubicBezTo>
                    <a:cubicBezTo>
                      <a:pt x="370" y="210"/>
                      <a:pt x="365" y="234"/>
                      <a:pt x="355" y="257"/>
                    </a:cubicBezTo>
                    <a:cubicBezTo>
                      <a:pt x="345" y="279"/>
                      <a:pt x="332" y="299"/>
                      <a:pt x="315" y="315"/>
                    </a:cubicBezTo>
                    <a:cubicBezTo>
                      <a:pt x="298" y="332"/>
                      <a:pt x="279" y="345"/>
                      <a:pt x="256" y="354"/>
                    </a:cubicBezTo>
                    <a:cubicBezTo>
                      <a:pt x="234" y="363"/>
                      <a:pt x="210" y="368"/>
                      <a:pt x="185" y="368"/>
                    </a:cubicBezTo>
                    <a:cubicBezTo>
                      <a:pt x="160" y="368"/>
                      <a:pt x="136" y="363"/>
                      <a:pt x="114" y="354"/>
                    </a:cubicBezTo>
                    <a:cubicBezTo>
                      <a:pt x="91" y="345"/>
                      <a:pt x="72" y="332"/>
                      <a:pt x="54" y="315"/>
                    </a:cubicBezTo>
                    <a:cubicBezTo>
                      <a:pt x="37" y="299"/>
                      <a:pt x="24" y="279"/>
                      <a:pt x="14" y="257"/>
                    </a:cubicBezTo>
                    <a:cubicBezTo>
                      <a:pt x="5" y="234"/>
                      <a:pt x="0" y="210"/>
                      <a:pt x="0" y="183"/>
                    </a:cubicBezTo>
                    <a:cubicBezTo>
                      <a:pt x="0" y="157"/>
                      <a:pt x="5" y="133"/>
                      <a:pt x="14" y="111"/>
                    </a:cubicBezTo>
                    <a:moveTo>
                      <a:pt x="44" y="246"/>
                    </a:moveTo>
                    <a:cubicBezTo>
                      <a:pt x="52" y="265"/>
                      <a:pt x="63" y="282"/>
                      <a:pt x="76" y="296"/>
                    </a:cubicBezTo>
                    <a:cubicBezTo>
                      <a:pt x="90" y="310"/>
                      <a:pt x="106" y="321"/>
                      <a:pt x="125" y="329"/>
                    </a:cubicBezTo>
                    <a:cubicBezTo>
                      <a:pt x="143" y="337"/>
                      <a:pt x="163" y="341"/>
                      <a:pt x="185" y="341"/>
                    </a:cubicBezTo>
                    <a:cubicBezTo>
                      <a:pt x="207" y="341"/>
                      <a:pt x="226" y="337"/>
                      <a:pt x="245" y="329"/>
                    </a:cubicBezTo>
                    <a:cubicBezTo>
                      <a:pt x="263" y="321"/>
                      <a:pt x="279" y="310"/>
                      <a:pt x="293" y="296"/>
                    </a:cubicBezTo>
                    <a:cubicBezTo>
                      <a:pt x="306" y="282"/>
                      <a:pt x="317" y="265"/>
                      <a:pt x="325" y="246"/>
                    </a:cubicBezTo>
                    <a:cubicBezTo>
                      <a:pt x="333" y="227"/>
                      <a:pt x="336" y="206"/>
                      <a:pt x="336" y="183"/>
                    </a:cubicBezTo>
                    <a:cubicBezTo>
                      <a:pt x="336" y="161"/>
                      <a:pt x="333" y="141"/>
                      <a:pt x="325" y="122"/>
                    </a:cubicBezTo>
                    <a:cubicBezTo>
                      <a:pt x="317" y="103"/>
                      <a:pt x="306" y="86"/>
                      <a:pt x="293" y="72"/>
                    </a:cubicBezTo>
                    <a:cubicBezTo>
                      <a:pt x="279" y="58"/>
                      <a:pt x="263" y="47"/>
                      <a:pt x="245" y="39"/>
                    </a:cubicBezTo>
                    <a:cubicBezTo>
                      <a:pt x="226" y="31"/>
                      <a:pt x="207" y="27"/>
                      <a:pt x="185" y="27"/>
                    </a:cubicBezTo>
                    <a:cubicBezTo>
                      <a:pt x="163" y="27"/>
                      <a:pt x="143" y="31"/>
                      <a:pt x="125" y="39"/>
                    </a:cubicBezTo>
                    <a:cubicBezTo>
                      <a:pt x="106" y="47"/>
                      <a:pt x="90" y="58"/>
                      <a:pt x="76" y="72"/>
                    </a:cubicBezTo>
                    <a:cubicBezTo>
                      <a:pt x="63" y="86"/>
                      <a:pt x="52" y="103"/>
                      <a:pt x="44" y="122"/>
                    </a:cubicBezTo>
                    <a:cubicBezTo>
                      <a:pt x="37" y="141"/>
                      <a:pt x="33" y="161"/>
                      <a:pt x="33" y="183"/>
                    </a:cubicBezTo>
                    <a:cubicBezTo>
                      <a:pt x="33" y="206"/>
                      <a:pt x="37" y="227"/>
                      <a:pt x="44" y="246"/>
                    </a:cubicBezTo>
                    <a:moveTo>
                      <a:pt x="196" y="77"/>
                    </a:moveTo>
                    <a:cubicBezTo>
                      <a:pt x="222" y="77"/>
                      <a:pt x="241" y="82"/>
                      <a:pt x="253" y="92"/>
                    </a:cubicBezTo>
                    <a:cubicBezTo>
                      <a:pt x="266" y="102"/>
                      <a:pt x="272" y="117"/>
                      <a:pt x="272" y="138"/>
                    </a:cubicBezTo>
                    <a:cubicBezTo>
                      <a:pt x="272" y="157"/>
                      <a:pt x="266" y="172"/>
                      <a:pt x="255" y="181"/>
                    </a:cubicBezTo>
                    <a:cubicBezTo>
                      <a:pt x="245" y="190"/>
                      <a:pt x="231" y="195"/>
                      <a:pt x="215" y="197"/>
                    </a:cubicBezTo>
                    <a:cubicBezTo>
                      <a:pt x="277" y="292"/>
                      <a:pt x="277" y="292"/>
                      <a:pt x="277" y="292"/>
                    </a:cubicBezTo>
                    <a:cubicBezTo>
                      <a:pt x="241" y="292"/>
                      <a:pt x="241" y="292"/>
                      <a:pt x="241" y="292"/>
                    </a:cubicBezTo>
                    <a:cubicBezTo>
                      <a:pt x="182" y="199"/>
                      <a:pt x="182" y="199"/>
                      <a:pt x="182" y="199"/>
                    </a:cubicBezTo>
                    <a:cubicBezTo>
                      <a:pt x="147" y="199"/>
                      <a:pt x="147" y="199"/>
                      <a:pt x="147" y="199"/>
                    </a:cubicBezTo>
                    <a:cubicBezTo>
                      <a:pt x="147" y="292"/>
                      <a:pt x="147" y="292"/>
                      <a:pt x="147" y="292"/>
                    </a:cubicBezTo>
                    <a:cubicBezTo>
                      <a:pt x="113" y="292"/>
                      <a:pt x="113" y="292"/>
                      <a:pt x="113" y="292"/>
                    </a:cubicBezTo>
                    <a:cubicBezTo>
                      <a:pt x="113" y="77"/>
                      <a:pt x="113" y="77"/>
                      <a:pt x="113" y="77"/>
                    </a:cubicBezTo>
                    <a:lnTo>
                      <a:pt x="196" y="77"/>
                    </a:lnTo>
                    <a:close/>
                    <a:moveTo>
                      <a:pt x="182" y="172"/>
                    </a:moveTo>
                    <a:cubicBezTo>
                      <a:pt x="189" y="172"/>
                      <a:pt x="196" y="172"/>
                      <a:pt x="203" y="171"/>
                    </a:cubicBezTo>
                    <a:cubicBezTo>
                      <a:pt x="210" y="171"/>
                      <a:pt x="216" y="169"/>
                      <a:pt x="221" y="167"/>
                    </a:cubicBezTo>
                    <a:cubicBezTo>
                      <a:pt x="226" y="165"/>
                      <a:pt x="230" y="161"/>
                      <a:pt x="234" y="156"/>
                    </a:cubicBezTo>
                    <a:cubicBezTo>
                      <a:pt x="237" y="152"/>
                      <a:pt x="238" y="145"/>
                      <a:pt x="238" y="137"/>
                    </a:cubicBezTo>
                    <a:cubicBezTo>
                      <a:pt x="238" y="129"/>
                      <a:pt x="237" y="123"/>
                      <a:pt x="234" y="119"/>
                    </a:cubicBezTo>
                    <a:cubicBezTo>
                      <a:pt x="231" y="115"/>
                      <a:pt x="228" y="112"/>
                      <a:pt x="223" y="109"/>
                    </a:cubicBezTo>
                    <a:cubicBezTo>
                      <a:pt x="219" y="107"/>
                      <a:pt x="214" y="106"/>
                      <a:pt x="208" y="105"/>
                    </a:cubicBezTo>
                    <a:cubicBezTo>
                      <a:pt x="202" y="104"/>
                      <a:pt x="197" y="103"/>
                      <a:pt x="191" y="103"/>
                    </a:cubicBezTo>
                    <a:cubicBezTo>
                      <a:pt x="147" y="103"/>
                      <a:pt x="147" y="103"/>
                      <a:pt x="147" y="103"/>
                    </a:cubicBezTo>
                    <a:cubicBezTo>
                      <a:pt x="147" y="172"/>
                      <a:pt x="147" y="172"/>
                      <a:pt x="147" y="172"/>
                    </a:cubicBezTo>
                    <a:lnTo>
                      <a:pt x="182" y="172"/>
                    </a:ln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8"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extLst>
      <p:ext uri="{BB962C8B-B14F-4D97-AF65-F5344CB8AC3E}">
        <p14:creationId xmlns:p14="http://schemas.microsoft.com/office/powerpoint/2010/main" val="685064884"/>
      </p:ext>
    </p:extLst>
  </p:cSld>
  <p:clrMapOvr>
    <a:overrideClrMapping bg1="lt1" tx1="dk1" bg2="lt2" tx2="dk2" accent1="accent1" accent2="accent2" accent3="accent3" accent4="accent4" accent5="accent5" accent6="accent6" hlink="hlink" folHlink="folHlink"/>
  </p:clrMapOvr>
  <p:transition>
    <p:fade/>
  </p:transition>
  <p:hf hdr="0" ftr="0"/>
  <p:extLst>
    <p:ext uri="{DCECCB84-F9BA-43D5-87BE-67443E8EF086}">
      <p15:sldGuideLst xmlns:p15="http://schemas.microsoft.com/office/powerpoint/2012/main">
        <p15:guide id="1" pos="3432">
          <p15:clr>
            <a:srgbClr val="FBAE40"/>
          </p15:clr>
        </p15:guide>
        <p15:guide id="2" orient="horz" pos="232">
          <p15:clr>
            <a:srgbClr val="FBAE40"/>
          </p15:clr>
        </p15:guide>
        <p15:guide id="3" pos="74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12" t="78817" r="15641" b="-1796"/>
          <a:stretch/>
        </p:blipFill>
        <p:spPr>
          <a:xfrm>
            <a:off x="3431107" y="-13648"/>
            <a:ext cx="7607057" cy="1402384"/>
          </a:xfrm>
          <a:prstGeom prst="rect">
            <a:avLst/>
          </a:prstGeom>
        </p:spPr>
      </p:pic>
      <p:sp>
        <p:nvSpPr>
          <p:cNvPr id="10"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598863" y="1268414"/>
            <a:ext cx="10966237" cy="5113337"/>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8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6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4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2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12"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age -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96746" y="2295526"/>
            <a:ext cx="5497667" cy="1133475"/>
          </a:xfrm>
          <a:prstGeom prst="rect">
            <a:avLst/>
          </a:prstGeom>
        </p:spPr>
        <p:txBody>
          <a:bodyPr vert="horz" lIns="0" tIns="0" rIns="0" bIns="0" rtlCol="0" anchor="b" anchorCtr="0">
            <a:normAutofit/>
          </a:bodyPr>
          <a:lstStyle/>
          <a:p>
            <a:r>
              <a:rPr lang="en-US" noProof="0" dirty="0"/>
              <a:t>Click to edit title style</a:t>
            </a:r>
          </a:p>
        </p:txBody>
      </p:sp>
      <p:sp>
        <p:nvSpPr>
          <p:cNvPr id="11" name="Content Placeholder 20"/>
          <p:cNvSpPr>
            <a:spLocks noGrp="1"/>
          </p:cNvSpPr>
          <p:nvPr>
            <p:ph sz="quarter" idx="17"/>
          </p:nvPr>
        </p:nvSpPr>
        <p:spPr>
          <a:xfrm>
            <a:off x="598863" y="3562350"/>
            <a:ext cx="10966237" cy="281940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8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6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4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2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911" t="44386" r="722" b="-1797"/>
          <a:stretch/>
        </p:blipFill>
        <p:spPr>
          <a:xfrm>
            <a:off x="3246053" y="296"/>
            <a:ext cx="8938012" cy="3503736"/>
          </a:xfrm>
          <a:prstGeom prst="rect">
            <a:avLst/>
          </a:prstGeom>
        </p:spPr>
      </p:pic>
      <p:sp>
        <p:nvSpPr>
          <p:cNvPr id="7"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extLst>
      <p:ext uri="{BB962C8B-B14F-4D97-AF65-F5344CB8AC3E}">
        <p14:creationId xmlns:p14="http://schemas.microsoft.com/office/powerpoint/2010/main" val="12143584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598863" y="1268412"/>
            <a:ext cx="10966238" cy="5113337"/>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6"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2" name="Title 1"/>
          <p:cNvSpPr>
            <a:spLocks noGrp="1"/>
          </p:cNvSpPr>
          <p:nvPr>
            <p:ph type="title"/>
          </p:nvPr>
        </p:nvSpPr>
        <p:spPr/>
        <p:txBody>
          <a:bodyPr/>
          <a:lstStyle/>
          <a:p>
            <a:r>
              <a:rPr lang="en-US"/>
              <a:t>Click to edit Master title style</a:t>
            </a:r>
            <a:endParaRPr lang="en-CA"/>
          </a:p>
        </p:txBody>
      </p:sp>
    </p:spTree>
  </p:cSld>
  <p:clrMapOvr>
    <a:masterClrMapping/>
  </p:clrMapOvr>
  <p:hf hdr="0" ftr="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746" y="185739"/>
            <a:ext cx="9992296" cy="920750"/>
          </a:xfrm>
          <a:prstGeom prst="rect">
            <a:avLst/>
          </a:prstGeom>
          <a:ln>
            <a:noFill/>
          </a:ln>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598863" y="1266826"/>
            <a:ext cx="5244859" cy="5114925"/>
          </a:xfrm>
          <a:prstGeom prst="rect">
            <a:avLst/>
          </a:prstGeom>
        </p:spPr>
        <p:txBody>
          <a:bodyPr lIns="0" tIns="0" rIns="0" bIns="0"/>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6320242" y="1266826"/>
            <a:ext cx="5244859" cy="5114925"/>
          </a:xfrm>
          <a:prstGeom prst="rect">
            <a:avLst/>
          </a:prstGeom>
          <a:ln>
            <a:noFill/>
          </a:ln>
        </p:spPr>
        <p:txBody>
          <a:bodyPr lIns="0" tIns="0" rIns="0" bIns="0"/>
          <a:lstStyle>
            <a:lvl1pPr marL="0" indent="0">
              <a:spcBef>
                <a:spcPts val="500"/>
              </a:spcBef>
              <a:buClr>
                <a:schemeClr val="accent2"/>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2"/>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2"/>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9"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96746" y="185739"/>
            <a:ext cx="9997058"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6"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5"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‹Nr.›</a:t>
            </a:fld>
            <a:endParaRPr lang="en-US"/>
          </a:p>
        </p:txBody>
      </p:sp>
      <p:sp>
        <p:nvSpPr>
          <p:cNvPr id="4"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a:t>Footer appears here, if required.</a:t>
            </a:r>
          </a:p>
        </p:txBody>
      </p:sp>
      <p:sp>
        <p:nvSpPr>
          <p:cNvPr id="6" name="Date Placeholder 2"/>
          <p:cNvSpPr>
            <a:spLocks noGrp="1"/>
          </p:cNvSpPr>
          <p:nvPr>
            <p:ph type="dt" sz="half" idx="2"/>
          </p:nvPr>
        </p:nvSpPr>
        <p:spPr>
          <a:xfrm>
            <a:off x="2525163" y="6553908"/>
            <a:ext cx="1317331"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US"/>
              <a:t>Date</a:t>
            </a:r>
            <a:endParaRPr lang="en-US" dirty="0"/>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746" y="178080"/>
            <a:ext cx="9983831" cy="925509"/>
          </a:xfrm>
          <a:prstGeom prst="rect">
            <a:avLst/>
          </a:prstGeom>
        </p:spPr>
        <p:txBody>
          <a:bodyPr vert="horz" lIns="0" tIns="0" rIns="0" bIns="0" rtlCol="0" anchor="ctr" anchorCtr="0">
            <a:normAutofit/>
          </a:bodyPr>
          <a:lstStyle/>
          <a:p>
            <a:r>
              <a:rPr lang="en-US" noProof="0" dirty="0"/>
              <a:t>Click to edit Master title style</a:t>
            </a:r>
          </a:p>
        </p:txBody>
      </p:sp>
      <p:grpSp>
        <p:nvGrpSpPr>
          <p:cNvPr id="82" name="Group 81"/>
          <p:cNvGrpSpPr>
            <a:grpSpLocks noChangeAspect="1"/>
          </p:cNvGrpSpPr>
          <p:nvPr/>
        </p:nvGrpSpPr>
        <p:grpSpPr bwMode="gray">
          <a:xfrm>
            <a:off x="11074601" y="1"/>
            <a:ext cx="1112875" cy="1108385"/>
            <a:chOff x="1987550" y="0"/>
            <a:chExt cx="5168901" cy="5143500"/>
          </a:xfrm>
        </p:grpSpPr>
        <p:sp>
          <p:nvSpPr>
            <p:cNvPr id="83" name="AutoShape 3"/>
            <p:cNvSpPr>
              <a:spLocks noChangeAspect="1" noChangeArrowheads="1" noTextEdit="1"/>
            </p:cNvSpPr>
            <p:nvPr userDrawn="1"/>
          </p:nvSpPr>
          <p:spPr bwMode="gray">
            <a:xfrm>
              <a:off x="1987550" y="0"/>
              <a:ext cx="5168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5"/>
            <p:cNvSpPr>
              <a:spLocks/>
            </p:cNvSpPr>
            <p:nvPr userDrawn="1"/>
          </p:nvSpPr>
          <p:spPr bwMode="gray">
            <a:xfrm>
              <a:off x="1987550" y="1682750"/>
              <a:ext cx="1350963" cy="1608138"/>
            </a:xfrm>
            <a:custGeom>
              <a:avLst/>
              <a:gdLst>
                <a:gd name="T0" fmla="*/ 1002 w 1576"/>
                <a:gd name="T1" fmla="*/ 361 h 1875"/>
                <a:gd name="T2" fmla="*/ 410 w 1576"/>
                <a:gd name="T3" fmla="*/ 938 h 1875"/>
                <a:gd name="T4" fmla="*/ 1005 w 1576"/>
                <a:gd name="T5" fmla="*/ 1514 h 1875"/>
                <a:gd name="T6" fmla="*/ 1573 w 1576"/>
                <a:gd name="T7" fmla="*/ 1275 h 1875"/>
                <a:gd name="T8" fmla="*/ 1573 w 1576"/>
                <a:gd name="T9" fmla="*/ 1707 h 1875"/>
                <a:gd name="T10" fmla="*/ 976 w 1576"/>
                <a:gd name="T11" fmla="*/ 1875 h 1875"/>
                <a:gd name="T12" fmla="*/ 0 w 1576"/>
                <a:gd name="T13" fmla="*/ 938 h 1875"/>
                <a:gd name="T14" fmla="*/ 978 w 1576"/>
                <a:gd name="T15" fmla="*/ 0 h 1875"/>
                <a:gd name="T16" fmla="*/ 1576 w 1576"/>
                <a:gd name="T17" fmla="*/ 139 h 1875"/>
                <a:gd name="T18" fmla="*/ 1576 w 1576"/>
                <a:gd name="T19" fmla="*/ 562 h 1875"/>
                <a:gd name="T20" fmla="*/ 1002 w 1576"/>
                <a:gd name="T21" fmla="*/ 361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1875">
                  <a:moveTo>
                    <a:pt x="1002" y="361"/>
                  </a:moveTo>
                  <a:cubicBezTo>
                    <a:pt x="635" y="361"/>
                    <a:pt x="410" y="648"/>
                    <a:pt x="410" y="938"/>
                  </a:cubicBezTo>
                  <a:cubicBezTo>
                    <a:pt x="410" y="1286"/>
                    <a:pt x="694" y="1514"/>
                    <a:pt x="1005" y="1514"/>
                  </a:cubicBezTo>
                  <a:cubicBezTo>
                    <a:pt x="1211" y="1514"/>
                    <a:pt x="1407" y="1422"/>
                    <a:pt x="1573" y="1275"/>
                  </a:cubicBezTo>
                  <a:cubicBezTo>
                    <a:pt x="1573" y="1707"/>
                    <a:pt x="1573" y="1707"/>
                    <a:pt x="1573" y="1707"/>
                  </a:cubicBezTo>
                  <a:cubicBezTo>
                    <a:pt x="1399" y="1811"/>
                    <a:pt x="1161" y="1875"/>
                    <a:pt x="976" y="1875"/>
                  </a:cubicBezTo>
                  <a:cubicBezTo>
                    <a:pt x="445" y="1875"/>
                    <a:pt x="0" y="1444"/>
                    <a:pt x="0" y="938"/>
                  </a:cubicBezTo>
                  <a:cubicBezTo>
                    <a:pt x="0" y="401"/>
                    <a:pt x="448" y="0"/>
                    <a:pt x="978" y="0"/>
                  </a:cubicBezTo>
                  <a:cubicBezTo>
                    <a:pt x="1182" y="0"/>
                    <a:pt x="1420" y="61"/>
                    <a:pt x="1576" y="139"/>
                  </a:cubicBezTo>
                  <a:cubicBezTo>
                    <a:pt x="1576" y="562"/>
                    <a:pt x="1576" y="562"/>
                    <a:pt x="1576" y="562"/>
                  </a:cubicBezTo>
                  <a:cubicBezTo>
                    <a:pt x="1380" y="434"/>
                    <a:pt x="1182" y="361"/>
                    <a:pt x="1002" y="361"/>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6"/>
            <p:cNvSpPr>
              <a:spLocks/>
            </p:cNvSpPr>
            <p:nvPr userDrawn="1"/>
          </p:nvSpPr>
          <p:spPr bwMode="gray">
            <a:xfrm>
              <a:off x="3460750" y="1682750"/>
              <a:ext cx="1395413" cy="1608138"/>
            </a:xfrm>
            <a:custGeom>
              <a:avLst/>
              <a:gdLst>
                <a:gd name="T0" fmla="*/ 983 w 1629"/>
                <a:gd name="T1" fmla="*/ 1875 h 1875"/>
                <a:gd name="T2" fmla="*/ 0 w 1629"/>
                <a:gd name="T3" fmla="*/ 937 h 1875"/>
                <a:gd name="T4" fmla="*/ 1007 w 1629"/>
                <a:gd name="T5" fmla="*/ 0 h 1875"/>
                <a:gd name="T6" fmla="*/ 1618 w 1629"/>
                <a:gd name="T7" fmla="*/ 126 h 1875"/>
                <a:gd name="T8" fmla="*/ 1618 w 1629"/>
                <a:gd name="T9" fmla="*/ 546 h 1875"/>
                <a:gd name="T10" fmla="*/ 1015 w 1629"/>
                <a:gd name="T11" fmla="*/ 361 h 1875"/>
                <a:gd name="T12" fmla="*/ 410 w 1629"/>
                <a:gd name="T13" fmla="*/ 937 h 1875"/>
                <a:gd name="T14" fmla="*/ 1020 w 1629"/>
                <a:gd name="T15" fmla="*/ 1524 h 1875"/>
                <a:gd name="T16" fmla="*/ 1243 w 1629"/>
                <a:gd name="T17" fmla="*/ 1487 h 1875"/>
                <a:gd name="T18" fmla="*/ 1243 w 1629"/>
                <a:gd name="T19" fmla="*/ 1149 h 1875"/>
                <a:gd name="T20" fmla="*/ 943 w 1629"/>
                <a:gd name="T21" fmla="*/ 1149 h 1875"/>
                <a:gd name="T22" fmla="*/ 943 w 1629"/>
                <a:gd name="T23" fmla="*/ 793 h 1875"/>
                <a:gd name="T24" fmla="*/ 1629 w 1629"/>
                <a:gd name="T25" fmla="*/ 793 h 1875"/>
                <a:gd name="T26" fmla="*/ 1629 w 1629"/>
                <a:gd name="T27" fmla="*/ 1741 h 1875"/>
                <a:gd name="T28" fmla="*/ 983 w 1629"/>
                <a:gd name="T29" fmla="*/ 1875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9" h="1875">
                  <a:moveTo>
                    <a:pt x="983" y="1875"/>
                  </a:moveTo>
                  <a:cubicBezTo>
                    <a:pt x="450" y="1875"/>
                    <a:pt x="0" y="1460"/>
                    <a:pt x="0" y="937"/>
                  </a:cubicBezTo>
                  <a:cubicBezTo>
                    <a:pt x="0" y="410"/>
                    <a:pt x="447" y="0"/>
                    <a:pt x="1007" y="0"/>
                  </a:cubicBezTo>
                  <a:cubicBezTo>
                    <a:pt x="1211" y="0"/>
                    <a:pt x="1463" y="53"/>
                    <a:pt x="1618" y="126"/>
                  </a:cubicBezTo>
                  <a:cubicBezTo>
                    <a:pt x="1618" y="546"/>
                    <a:pt x="1618" y="546"/>
                    <a:pt x="1618" y="546"/>
                  </a:cubicBezTo>
                  <a:cubicBezTo>
                    <a:pt x="1441" y="444"/>
                    <a:pt x="1214" y="361"/>
                    <a:pt x="1015" y="361"/>
                  </a:cubicBezTo>
                  <a:cubicBezTo>
                    <a:pt x="648" y="361"/>
                    <a:pt x="410" y="648"/>
                    <a:pt x="410" y="937"/>
                  </a:cubicBezTo>
                  <a:cubicBezTo>
                    <a:pt x="410" y="1278"/>
                    <a:pt x="691" y="1524"/>
                    <a:pt x="1020" y="1524"/>
                  </a:cubicBezTo>
                  <a:cubicBezTo>
                    <a:pt x="1090" y="1524"/>
                    <a:pt x="1157" y="1519"/>
                    <a:pt x="1243" y="1487"/>
                  </a:cubicBezTo>
                  <a:cubicBezTo>
                    <a:pt x="1243" y="1149"/>
                    <a:pt x="1243" y="1149"/>
                    <a:pt x="1243" y="1149"/>
                  </a:cubicBezTo>
                  <a:cubicBezTo>
                    <a:pt x="943" y="1149"/>
                    <a:pt x="943" y="1149"/>
                    <a:pt x="943" y="1149"/>
                  </a:cubicBezTo>
                  <a:cubicBezTo>
                    <a:pt x="943" y="793"/>
                    <a:pt x="943" y="793"/>
                    <a:pt x="943" y="793"/>
                  </a:cubicBezTo>
                  <a:cubicBezTo>
                    <a:pt x="1629" y="793"/>
                    <a:pt x="1629" y="793"/>
                    <a:pt x="1629" y="793"/>
                  </a:cubicBezTo>
                  <a:cubicBezTo>
                    <a:pt x="1629" y="1741"/>
                    <a:pt x="1629" y="1741"/>
                    <a:pt x="1629" y="1741"/>
                  </a:cubicBezTo>
                  <a:cubicBezTo>
                    <a:pt x="1433" y="1830"/>
                    <a:pt x="1214" y="1875"/>
                    <a:pt x="983" y="1875"/>
                  </a:cubicBezTo>
                </a:path>
              </a:pathLst>
            </a:custGeom>
            <a:solidFill>
              <a:srgbClr val="E3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7"/>
            <p:cNvSpPr>
              <a:spLocks noChangeArrowheads="1"/>
            </p:cNvSpPr>
            <p:nvPr userDrawn="1"/>
          </p:nvSpPr>
          <p:spPr bwMode="gray">
            <a:xfrm>
              <a:off x="5113338" y="1714500"/>
              <a:ext cx="330200" cy="1544638"/>
            </a:xfrm>
            <a:prstGeom prst="rect">
              <a:avLst/>
            </a:prstGeom>
            <a:solidFill>
              <a:srgbClr val="E31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
            <p:cNvSpPr>
              <a:spLocks/>
            </p:cNvSpPr>
            <p:nvPr userDrawn="1"/>
          </p:nvSpPr>
          <p:spPr bwMode="gray">
            <a:xfrm>
              <a:off x="2014538" y="0"/>
              <a:ext cx="5141913" cy="5143500"/>
            </a:xfrm>
            <a:custGeom>
              <a:avLst/>
              <a:gdLst>
                <a:gd name="T0" fmla="*/ 0 w 3239"/>
                <a:gd name="T1" fmla="*/ 0 h 3240"/>
                <a:gd name="T2" fmla="*/ 0 w 3239"/>
                <a:gd name="T3" fmla="*/ 360 h 3240"/>
                <a:gd name="T4" fmla="*/ 2879 w 3239"/>
                <a:gd name="T5" fmla="*/ 360 h 3240"/>
                <a:gd name="T6" fmla="*/ 2879 w 3239"/>
                <a:gd name="T7" fmla="*/ 3240 h 3240"/>
                <a:gd name="T8" fmla="*/ 3239 w 3239"/>
                <a:gd name="T9" fmla="*/ 3240 h 3240"/>
                <a:gd name="T10" fmla="*/ 3239 w 3239"/>
                <a:gd name="T11" fmla="*/ 0 h 3240"/>
                <a:gd name="T12" fmla="*/ 0 w 3239"/>
                <a:gd name="T13" fmla="*/ 0 h 3240"/>
              </a:gdLst>
              <a:ahLst/>
              <a:cxnLst>
                <a:cxn ang="0">
                  <a:pos x="T0" y="T1"/>
                </a:cxn>
                <a:cxn ang="0">
                  <a:pos x="T2" y="T3"/>
                </a:cxn>
                <a:cxn ang="0">
                  <a:pos x="T4" y="T5"/>
                </a:cxn>
                <a:cxn ang="0">
                  <a:pos x="T6" y="T7"/>
                </a:cxn>
                <a:cxn ang="0">
                  <a:pos x="T8" y="T9"/>
                </a:cxn>
                <a:cxn ang="0">
                  <a:pos x="T10" y="T11"/>
                </a:cxn>
                <a:cxn ang="0">
                  <a:pos x="T12" y="T13"/>
                </a:cxn>
              </a:cxnLst>
              <a:rect l="0" t="0" r="r" b="b"/>
              <a:pathLst>
                <a:path w="3239" h="3240">
                  <a:moveTo>
                    <a:pt x="0" y="0"/>
                  </a:moveTo>
                  <a:lnTo>
                    <a:pt x="0" y="360"/>
                  </a:lnTo>
                  <a:lnTo>
                    <a:pt x="2879" y="360"/>
                  </a:lnTo>
                  <a:lnTo>
                    <a:pt x="2879" y="3240"/>
                  </a:lnTo>
                  <a:lnTo>
                    <a:pt x="3239" y="3240"/>
                  </a:lnTo>
                  <a:lnTo>
                    <a:pt x="3239" y="0"/>
                  </a:lnTo>
                  <a:lnTo>
                    <a:pt x="0" y="0"/>
                  </a:lnTo>
                  <a:close/>
                </a:path>
              </a:pathLst>
            </a:custGeom>
            <a:gradFill>
              <a:gsLst>
                <a:gs pos="0">
                  <a:srgbClr val="E16A00"/>
                </a:gs>
                <a:gs pos="50000">
                  <a:srgbClr val="E31937"/>
                </a:gs>
                <a:gs pos="100000">
                  <a:srgbClr val="991F3D"/>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8" name="Rectangle 87"/>
          <p:cNvSpPr/>
          <p:nvPr/>
        </p:nvSpPr>
        <p:spPr bwMode="gray">
          <a:xfrm>
            <a:off x="0" y="6737640"/>
            <a:ext cx="12188825" cy="121947"/>
          </a:xfrm>
          <a:prstGeom prst="rect">
            <a:avLst/>
          </a:prstGeom>
          <a:gradFill>
            <a:gsLst>
              <a:gs pos="0">
                <a:schemeClr val="accent2"/>
              </a:gs>
              <a:gs pos="30000">
                <a:schemeClr val="accent1"/>
              </a:gs>
              <a:gs pos="10000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noProof="0" dirty="0"/>
          </a:p>
        </p:txBody>
      </p:sp>
      <p:sp>
        <p:nvSpPr>
          <p:cNvPr id="90" name="Slide Number Placeholder 5"/>
          <p:cNvSpPr>
            <a:spLocks noGrp="1"/>
          </p:cNvSpPr>
          <p:nvPr>
            <p:ph type="sldNum" sz="quarter" idx="4"/>
          </p:nvPr>
        </p:nvSpPr>
        <p:spPr>
          <a:xfrm>
            <a:off x="11320877" y="6555658"/>
            <a:ext cx="261592"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mn-lt"/>
                <a:ea typeface="+mn-ea"/>
                <a:cs typeface="Arial" pitchFamily="34" charset="0"/>
              </a:defRPr>
            </a:lvl1pPr>
          </a:lstStyle>
          <a:p>
            <a:fld id="{525A3C56-E491-49B2-93F3-63532DF516BC}" type="slidenum">
              <a:rPr lang="en-US" smtClean="0"/>
              <a:pPr/>
              <a:t>‹Nr.›</a:t>
            </a:fld>
            <a:endParaRPr lang="en-US"/>
          </a:p>
        </p:txBody>
      </p:sp>
      <p:sp>
        <p:nvSpPr>
          <p:cNvPr id="93" name="Footer Placeholder 88"/>
          <p:cNvSpPr>
            <a:spLocks noGrp="1"/>
          </p:cNvSpPr>
          <p:nvPr>
            <p:ph type="ftr" sz="quarter" idx="3"/>
          </p:nvPr>
        </p:nvSpPr>
        <p:spPr>
          <a:xfrm>
            <a:off x="3867607" y="6555600"/>
            <a:ext cx="468249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mn-lt"/>
                <a:ea typeface="+mn-ea"/>
                <a:cs typeface="Arial" pitchFamily="34" charset="0"/>
              </a:defRPr>
            </a:lvl1pPr>
          </a:lstStyle>
          <a:p>
            <a:r>
              <a:rPr lang="en-GB"/>
              <a:t>Footer appears here, if required.</a:t>
            </a: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Lst>
  <p:hf hdr="0" ftr="0"/>
  <p:txStyles>
    <p:titleStyle>
      <a:lvl1pPr algn="l" defTabSz="914400" rtl="0" eaLnBrk="1" latinLnBrk="0" hangingPunct="1">
        <a:spcBef>
          <a:spcPct val="0"/>
        </a:spcBef>
        <a:buNone/>
        <a:defRPr sz="36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10" userDrawn="1">
          <p15:clr>
            <a:srgbClr val="F26B43"/>
          </p15:clr>
        </p15:guide>
        <p15:guide id="4" orient="horz" pos="4020" userDrawn="1">
          <p15:clr>
            <a:srgbClr val="F26B43"/>
          </p15:clr>
        </p15:guide>
        <p15:guide id="5" orient="horz" pos="799" userDrawn="1">
          <p15:clr>
            <a:srgbClr val="F26B43"/>
          </p15:clr>
        </p15:guide>
        <p15:guide id="6" pos="371" userDrawn="1">
          <p15:clr>
            <a:srgbClr val="F26B43"/>
          </p15:clr>
        </p15:guide>
        <p15:guide id="7" pos="6675" userDrawn="1">
          <p15:clr>
            <a:srgbClr val="F26B43"/>
          </p15:clr>
        </p15:guide>
        <p15:guide id="8"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Grafik 90">
            <a:extLst>
              <a:ext uri="{FF2B5EF4-FFF2-40B4-BE49-F238E27FC236}">
                <a16:creationId xmlns:a16="http://schemas.microsoft.com/office/drawing/2014/main" id="{78699F7F-6A03-4046-B78E-AA495C16EE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7" t="16170" r="10716" b="10494"/>
          <a:stretch/>
        </p:blipFill>
        <p:spPr>
          <a:xfrm>
            <a:off x="0" y="-1"/>
            <a:ext cx="12201145" cy="6309245"/>
          </a:xfrm>
          <a:prstGeom prst="rect">
            <a:avLst/>
          </a:prstGeom>
        </p:spPr>
      </p:pic>
      <p:grpSp>
        <p:nvGrpSpPr>
          <p:cNvPr id="23" name="Group 22"/>
          <p:cNvGrpSpPr/>
          <p:nvPr/>
        </p:nvGrpSpPr>
        <p:grpSpPr>
          <a:xfrm>
            <a:off x="-2" y="2130426"/>
            <a:ext cx="8577945" cy="4178818"/>
            <a:chOff x="-3" y="2131697"/>
            <a:chExt cx="5429253" cy="4179907"/>
          </a:xfrm>
          <a:effectLst>
            <a:outerShdw blurRad="50800" dist="38100" dir="18900000" algn="bl" rotWithShape="0">
              <a:srgbClr val="737B80">
                <a:alpha val="20000"/>
              </a:srgbClr>
            </a:outerShdw>
          </a:effectLst>
        </p:grpSpPr>
        <p:sp>
          <p:nvSpPr>
            <p:cNvPr id="24" name="TextBox 23"/>
            <p:cNvSpPr txBox="1"/>
            <p:nvPr/>
          </p:nvSpPr>
          <p:spPr bwMode="auto">
            <a:xfrm>
              <a:off x="-3" y="6018996"/>
              <a:ext cx="5429251" cy="292608"/>
            </a:xfrm>
            <a:prstGeom prst="rect">
              <a:avLst/>
            </a:prstGeom>
            <a:solidFill>
              <a:srgbClr val="505659"/>
            </a:solidFill>
            <a:ln w="6350" algn="ctr">
              <a:noFill/>
              <a:miter lim="800000"/>
              <a:headEnd/>
              <a:tailEnd/>
            </a:ln>
            <a:effectLst/>
          </p:spPr>
          <p:txBody>
            <a:bodyPr wrap="square" lIns="457081" tIns="0" rIns="457081" bIns="0" rtlCol="0" anchor="ctr" anchorCtr="0">
              <a:normAutofit/>
            </a:bodyPr>
            <a:lstStyle/>
            <a:p>
              <a:pPr algn="ctr">
                <a:spcAft>
                  <a:spcPts val="600"/>
                </a:spcAft>
              </a:pPr>
              <a:r>
                <a:rPr lang="en-CA" sz="1200" b="1" dirty="0">
                  <a:solidFill>
                    <a:schemeClr val="bg1"/>
                  </a:solidFill>
                  <a:cs typeface="Arial" pitchFamily="34" charset="0"/>
                </a:rPr>
                <a:t>Sanctions Compliance </a:t>
              </a:r>
              <a:r>
                <a:rPr lang="en-CA" sz="1200" b="1" dirty="0">
                  <a:solidFill>
                    <a:srgbClr val="FF6A00"/>
                  </a:solidFill>
                  <a:cs typeface="Arial" pitchFamily="34" charset="0"/>
                </a:rPr>
                <a:t>●</a:t>
              </a:r>
              <a:r>
                <a:rPr lang="en-CA" sz="1200" b="1" dirty="0">
                  <a:solidFill>
                    <a:schemeClr val="bg1"/>
                  </a:solidFill>
                  <a:cs typeface="Arial" pitchFamily="34" charset="0"/>
                </a:rPr>
                <a:t>   </a:t>
              </a:r>
              <a:r>
                <a:rPr lang="en-CA" sz="1200" b="1" dirty="0" err="1">
                  <a:solidFill>
                    <a:schemeClr val="bg1"/>
                  </a:solidFill>
                  <a:cs typeface="Arial" pitchFamily="34" charset="0"/>
                </a:rPr>
                <a:t>Präzision</a:t>
              </a:r>
              <a:r>
                <a:rPr lang="en-CA" sz="1200" b="1" dirty="0">
                  <a:solidFill>
                    <a:schemeClr val="bg1"/>
                  </a:solidFill>
                  <a:cs typeface="Arial" pitchFamily="34" charset="0"/>
                </a:rPr>
                <a:t> </a:t>
              </a:r>
              <a:r>
                <a:rPr lang="en-CA" sz="1200" b="1" dirty="0">
                  <a:solidFill>
                    <a:srgbClr val="FF6A00"/>
                  </a:solidFill>
                  <a:cs typeface="Arial" pitchFamily="34" charset="0"/>
                </a:rPr>
                <a:t>●   </a:t>
              </a:r>
              <a:r>
                <a:rPr lang="en-CA" sz="1200" b="1" dirty="0" err="1">
                  <a:solidFill>
                    <a:schemeClr val="bg1"/>
                  </a:solidFill>
                  <a:cs typeface="Arial" pitchFamily="34" charset="0"/>
                </a:rPr>
                <a:t>Holistische</a:t>
              </a:r>
              <a:r>
                <a:rPr lang="en-CA" sz="1200" b="1" dirty="0">
                  <a:solidFill>
                    <a:schemeClr val="bg1"/>
                  </a:solidFill>
                  <a:cs typeface="Arial" pitchFamily="34" charset="0"/>
                </a:rPr>
                <a:t> </a:t>
              </a:r>
              <a:r>
                <a:rPr lang="en-CA" sz="1200" b="1" dirty="0" err="1">
                  <a:solidFill>
                    <a:schemeClr val="bg1"/>
                  </a:solidFill>
                  <a:cs typeface="Arial" pitchFamily="34" charset="0"/>
                </a:rPr>
                <a:t>Betrachtung</a:t>
              </a:r>
              <a:endParaRPr lang="en-CA" sz="1200" i="1" dirty="0">
                <a:solidFill>
                  <a:schemeClr val="bg1"/>
                </a:solidFill>
                <a:cs typeface="Arial" pitchFamily="34" charset="0"/>
              </a:endParaRPr>
            </a:p>
          </p:txBody>
        </p:sp>
        <p:grpSp>
          <p:nvGrpSpPr>
            <p:cNvPr id="25" name="Group 24"/>
            <p:cNvGrpSpPr/>
            <p:nvPr/>
          </p:nvGrpSpPr>
          <p:grpSpPr>
            <a:xfrm>
              <a:off x="-1" y="2131697"/>
              <a:ext cx="5429251" cy="3887295"/>
              <a:chOff x="-1" y="2822851"/>
              <a:chExt cx="5429251" cy="3422562"/>
            </a:xfrm>
          </p:grpSpPr>
          <p:sp>
            <p:nvSpPr>
              <p:cNvPr id="26" name="Rectangle 25"/>
              <p:cNvSpPr/>
              <p:nvPr/>
            </p:nvSpPr>
            <p:spPr bwMode="gray">
              <a:xfrm>
                <a:off x="-1" y="2822851"/>
                <a:ext cx="5429251" cy="838049"/>
              </a:xfrm>
              <a:prstGeom prst="rect">
                <a:avLst/>
              </a:prstGeom>
              <a:gradFill flip="none" rotWithShape="1">
                <a:gsLst>
                  <a:gs pos="49600">
                    <a:schemeClr val="accent1"/>
                  </a:gs>
                  <a:gs pos="0">
                    <a:schemeClr val="accent2"/>
                  </a:gs>
                  <a:gs pos="100000">
                    <a:schemeClr val="accent3"/>
                  </a:gs>
                </a:gsLst>
                <a:lin ang="10800000" scaled="1"/>
                <a:tileRect/>
              </a:gradFill>
              <a:ln w="9525" algn="ctr">
                <a:noFill/>
                <a:miter lim="800000"/>
                <a:headEnd/>
                <a:tailEnd/>
              </a:ln>
              <a:effectLst/>
            </p:spPr>
            <p:txBody>
              <a:bodyPr lIns="457081" tIns="182832" rIns="683822" bIns="182832" rtlCol="0" anchor="ctr"/>
              <a:lstStyle/>
              <a:p>
                <a:r>
                  <a:rPr lang="de-DE" sz="1000" b="1" dirty="0">
                    <a:solidFill>
                      <a:schemeClr val="bg1"/>
                    </a:solidFill>
                  </a:rPr>
                  <a:t>Regulatorische Anforderungen sollen die Wirksamkeit von Sanktionen im Kampf gegen Geldwäsche und Terrorismusfinanzierung sicherstellen. Die Anforderungen haben weitreichende Auswirkungen auf Unternehmen, sowohl bei der initialen Umsetzung als auch bei der fortlaufenden Absicherung. Mit unserer Kombination aus Consulting Service und Software-Lösung stellen wir gemeinsam mit unseren Partnern sicher, dass unsere Kunden immer am Puls der Vorschriften bleiben und Compliance-Risiken frühzeitig erkennen und </a:t>
                </a:r>
                <a:r>
                  <a:rPr lang="en-US" sz="1000" b="1" dirty="0" err="1">
                    <a:solidFill>
                      <a:schemeClr val="bg1"/>
                    </a:solidFill>
                  </a:rPr>
                  <a:t>abwenden</a:t>
                </a:r>
                <a:r>
                  <a:rPr lang="en-US" sz="1000" b="1" dirty="0">
                    <a:solidFill>
                      <a:schemeClr val="bg1"/>
                    </a:solidFill>
                  </a:rPr>
                  <a:t> - </a:t>
                </a:r>
                <a:r>
                  <a:rPr lang="en-US" sz="1000" b="1" dirty="0" err="1">
                    <a:solidFill>
                      <a:schemeClr val="bg1"/>
                    </a:solidFill>
                  </a:rPr>
                  <a:t>wir</a:t>
                </a:r>
                <a:r>
                  <a:rPr lang="en-US" sz="1000" b="1" dirty="0">
                    <a:solidFill>
                      <a:schemeClr val="bg1"/>
                    </a:solidFill>
                  </a:rPr>
                  <a:t> </a:t>
                </a:r>
                <a:r>
                  <a:rPr lang="en-US" sz="1000" b="1" dirty="0" err="1">
                    <a:solidFill>
                      <a:schemeClr val="bg1"/>
                    </a:solidFill>
                  </a:rPr>
                  <a:t>bieten</a:t>
                </a:r>
                <a:r>
                  <a:rPr lang="en-US" sz="1000" b="1" dirty="0">
                    <a:solidFill>
                      <a:schemeClr val="bg1"/>
                    </a:solidFill>
                  </a:rPr>
                  <a:t> </a:t>
                </a:r>
                <a:r>
                  <a:rPr lang="en-US" sz="1000" b="1" dirty="0" err="1">
                    <a:solidFill>
                      <a:schemeClr val="bg1"/>
                    </a:solidFill>
                  </a:rPr>
                  <a:t>ein</a:t>
                </a:r>
                <a:r>
                  <a:rPr lang="en-US" sz="1000" b="1" dirty="0">
                    <a:solidFill>
                      <a:schemeClr val="bg1"/>
                    </a:solidFill>
                  </a:rPr>
                  <a:t> </a:t>
                </a:r>
                <a:r>
                  <a:rPr lang="en-US" sz="1000" b="1" dirty="0" err="1">
                    <a:solidFill>
                      <a:schemeClr val="bg1"/>
                    </a:solidFill>
                  </a:rPr>
                  <a:t>beruhigendes</a:t>
                </a:r>
                <a:r>
                  <a:rPr lang="en-US" sz="1000" b="1" dirty="0">
                    <a:solidFill>
                      <a:schemeClr val="bg1"/>
                    </a:solidFill>
                  </a:rPr>
                  <a:t> </a:t>
                </a:r>
                <a:r>
                  <a:rPr lang="en-US" sz="1000" b="1" dirty="0" err="1">
                    <a:solidFill>
                      <a:schemeClr val="bg1"/>
                    </a:solidFill>
                  </a:rPr>
                  <a:t>Gefühl</a:t>
                </a:r>
                <a:r>
                  <a:rPr lang="en-US" sz="1000" b="1" dirty="0">
                    <a:solidFill>
                      <a:schemeClr val="bg1"/>
                    </a:solidFill>
                  </a:rPr>
                  <a:t> der </a:t>
                </a:r>
                <a:r>
                  <a:rPr lang="en-US" sz="1000" b="1" dirty="0" err="1">
                    <a:solidFill>
                      <a:schemeClr val="bg1"/>
                    </a:solidFill>
                  </a:rPr>
                  <a:t>Sicherheit</a:t>
                </a:r>
                <a:r>
                  <a:rPr lang="en-US" sz="1000" b="1" dirty="0">
                    <a:solidFill>
                      <a:schemeClr val="bg1"/>
                    </a:solidFill>
                  </a:rPr>
                  <a:t>.</a:t>
                </a:r>
              </a:p>
            </p:txBody>
          </p:sp>
          <p:sp>
            <p:nvSpPr>
              <p:cNvPr id="32" name="Rectangle 31"/>
              <p:cNvSpPr/>
              <p:nvPr/>
            </p:nvSpPr>
            <p:spPr bwMode="gray">
              <a:xfrm>
                <a:off x="-1" y="3660900"/>
                <a:ext cx="4491213" cy="2584513"/>
              </a:xfrm>
              <a:prstGeom prst="rect">
                <a:avLst/>
              </a:prstGeom>
              <a:gradFill flip="none" rotWithShape="1">
                <a:gsLst>
                  <a:gs pos="0">
                    <a:srgbClr val="E4E8EB"/>
                  </a:gs>
                  <a:gs pos="50000">
                    <a:schemeClr val="bg1"/>
                  </a:gs>
                </a:gsLst>
                <a:lin ang="5400000" scaled="1"/>
                <a:tileRect/>
              </a:gradFill>
              <a:ln w="9525" algn="ctr">
                <a:noFill/>
                <a:miter lim="800000"/>
                <a:headEnd/>
                <a:tailEnd/>
              </a:ln>
              <a:effectLst/>
            </p:spPr>
            <p:txBody>
              <a:bodyPr lIns="457081" tIns="182832" rIns="365665" bIns="182832" rtlCol="0" anchor="ctr"/>
              <a:lstStyle/>
              <a:p>
                <a:r>
                  <a:rPr lang="de-DE" sz="900" b="1" dirty="0"/>
                  <a:t>Herausforderungen</a:t>
                </a:r>
                <a:endParaRPr lang="de-DE" sz="900" dirty="0"/>
              </a:p>
              <a:p>
                <a:pPr marL="171399" indent="-171399">
                  <a:buFont typeface="Arial" pitchFamily="34" charset="0"/>
                  <a:buChar char="•"/>
                </a:pPr>
                <a:r>
                  <a:rPr lang="de-DE" sz="900" dirty="0"/>
                  <a:t>Vielzahl und Dynamik regulatorischer Anforderungen kombiniert mit zunehmendem Druck der Aufsichtsbehörden </a:t>
                </a:r>
              </a:p>
              <a:p>
                <a:pPr marL="171399" indent="-171399">
                  <a:buFont typeface="Arial" pitchFamily="34" charset="0"/>
                  <a:buChar char="•"/>
                </a:pPr>
                <a:r>
                  <a:rPr lang="de-DE" sz="900" dirty="0"/>
                  <a:t>Wirksames </a:t>
                </a:r>
                <a:r>
                  <a:rPr lang="de-DE" sz="900" dirty="0" err="1"/>
                  <a:t>Sanctions</a:t>
                </a:r>
                <a:r>
                  <a:rPr lang="de-DE" sz="900" dirty="0"/>
                  <a:t>-Screening bei steigender Transaktionsgeschwindigkeit nur mit effizienten Tools möglich </a:t>
                </a:r>
              </a:p>
              <a:p>
                <a:pPr marL="171399" indent="-171399">
                  <a:buFont typeface="Arial" pitchFamily="34" charset="0"/>
                  <a:buChar char="•"/>
                </a:pPr>
                <a:r>
                  <a:rPr lang="de-DE" sz="900" dirty="0"/>
                  <a:t>Balance-Akt zwischen dem Risiko von </a:t>
                </a:r>
                <a:r>
                  <a:rPr lang="de-DE" sz="900" dirty="0" err="1"/>
                  <a:t>False</a:t>
                </a:r>
                <a:r>
                  <a:rPr lang="de-DE" sz="900" dirty="0"/>
                  <a:t>-Negatives und der Realisierung niedriger </a:t>
                </a:r>
                <a:r>
                  <a:rPr lang="de-DE" sz="900" dirty="0" err="1"/>
                  <a:t>False</a:t>
                </a:r>
                <a:r>
                  <a:rPr lang="de-DE" sz="900" dirty="0"/>
                  <a:t>-Positive Raten</a:t>
                </a:r>
              </a:p>
              <a:p>
                <a:pPr marL="171399" indent="-171399">
                  <a:buFont typeface="Arial" pitchFamily="34" charset="0"/>
                  <a:buChar char="•"/>
                </a:pPr>
                <a:r>
                  <a:rPr lang="de-DE" sz="900" dirty="0"/>
                  <a:t>Silobasierte Daten- und Systemlandschaften erschweren die adäquate Nutzung aller intern verfügbaren Quellen </a:t>
                </a:r>
              </a:p>
              <a:p>
                <a:endParaRPr lang="en-US" sz="900" b="1" dirty="0"/>
              </a:p>
              <a:p>
                <a:r>
                  <a:rPr lang="en-US" sz="900" b="1" dirty="0"/>
                  <a:t>Unser </a:t>
                </a:r>
                <a:r>
                  <a:rPr lang="en-US" sz="900" b="1" dirty="0" err="1"/>
                  <a:t>Angebot</a:t>
                </a:r>
                <a:endParaRPr lang="en-US" sz="900" dirty="0"/>
              </a:p>
              <a:p>
                <a:pPr marL="171399" indent="-171399">
                  <a:buFont typeface="Arial" pitchFamily="34" charset="0"/>
                  <a:buChar char="•"/>
                </a:pPr>
                <a:r>
                  <a:rPr lang="de-DE" sz="900" dirty="0"/>
                  <a:t>Effektive </a:t>
                </a:r>
                <a:r>
                  <a:rPr lang="de-DE" sz="900" dirty="0" err="1"/>
                  <a:t>Sanctions</a:t>
                </a:r>
                <a:r>
                  <a:rPr lang="de-DE" sz="900" dirty="0"/>
                  <a:t>-Screening Lösung zur 100%-</a:t>
                </a:r>
                <a:r>
                  <a:rPr lang="de-DE" sz="900" dirty="0" err="1"/>
                  <a:t>igen</a:t>
                </a:r>
                <a:r>
                  <a:rPr lang="de-DE" sz="900" dirty="0"/>
                  <a:t> Abdeckung Ihrer Compliance-Anforderungen </a:t>
                </a:r>
              </a:p>
              <a:p>
                <a:pPr marL="171399" indent="-171399">
                  <a:buFont typeface="Arial" pitchFamily="34" charset="0"/>
                  <a:buChar char="•"/>
                </a:pPr>
                <a:r>
                  <a:rPr lang="de-DE" sz="900" dirty="0"/>
                  <a:t>Quick-Check: schnelle, effiziente Einschätzung von Funktionsfähigkeit und Compliance Ihrer Lösung </a:t>
                </a:r>
              </a:p>
              <a:p>
                <a:pPr marL="171399" indent="-171399">
                  <a:buFont typeface="Arial" pitchFamily="34" charset="0"/>
                  <a:buChar char="•"/>
                </a:pPr>
                <a:r>
                  <a:rPr lang="de-DE" sz="900" dirty="0" err="1"/>
                  <a:t>succest</a:t>
                </a:r>
                <a:r>
                  <a:rPr lang="de-DE" sz="900" dirty="0"/>
                  <a:t>: automatisiertes </a:t>
                </a:r>
                <a:r>
                  <a:rPr lang="de-DE" sz="900" dirty="0" err="1"/>
                  <a:t>Testing</a:t>
                </a:r>
                <a:r>
                  <a:rPr lang="de-DE" sz="900" dirty="0"/>
                  <a:t> und Optimierung der fachlichen </a:t>
                </a:r>
                <a:r>
                  <a:rPr lang="en-US" sz="900" dirty="0"/>
                  <a:t>Performance </a:t>
                </a:r>
                <a:r>
                  <a:rPr lang="de-DE" sz="900" dirty="0"/>
                  <a:t>Ihrer </a:t>
                </a:r>
                <a:r>
                  <a:rPr lang="de-DE" sz="900" dirty="0" err="1"/>
                  <a:t>Sanctions</a:t>
                </a:r>
                <a:r>
                  <a:rPr lang="de-DE" sz="900" dirty="0"/>
                  <a:t>-Screening Lösung </a:t>
                </a:r>
              </a:p>
              <a:p>
                <a:pPr marL="171399" indent="-171399">
                  <a:buFont typeface="Arial" pitchFamily="34" charset="0"/>
                  <a:buChar char="•"/>
                </a:pPr>
                <a:r>
                  <a:rPr lang="de-DE" sz="900" dirty="0"/>
                  <a:t>Compliance Navigator: Ganzheitliche Überprüfung Ihrer Compliance-Organisation und Systemlandschaft</a:t>
                </a:r>
              </a:p>
              <a:p>
                <a:pPr marL="171399" indent="-171399">
                  <a:buFont typeface="Arial" pitchFamily="34" charset="0"/>
                  <a:buChar char="•"/>
                </a:pPr>
                <a:r>
                  <a:rPr lang="de-DE" sz="900" dirty="0"/>
                  <a:t>Consulting Service: Starke fachliche und technologische Expertise zur erfolgreichen Umsetzung ihrer Projekte</a:t>
                </a:r>
              </a:p>
              <a:p>
                <a:r>
                  <a:rPr lang="de-DE" sz="900" dirty="0"/>
                  <a:t>      an der Schnittstelle zwischen Business &amp; IT </a:t>
                </a:r>
              </a:p>
              <a:p>
                <a:endParaRPr lang="en-US" sz="900" dirty="0"/>
              </a:p>
              <a:p>
                <a:r>
                  <a:rPr lang="de-DE" sz="900" b="1" dirty="0"/>
                  <a:t>Unsere Herangehensweise</a:t>
                </a:r>
                <a:endParaRPr lang="de-DE" sz="900" dirty="0"/>
              </a:p>
              <a:p>
                <a:pPr marL="171399" indent="-171399">
                  <a:buFont typeface="Arial" pitchFamily="34" charset="0"/>
                  <a:buChar char="•"/>
                </a:pPr>
                <a:r>
                  <a:rPr lang="de-DE" sz="900" dirty="0"/>
                  <a:t>End-</a:t>
                </a:r>
                <a:r>
                  <a:rPr lang="de-DE" sz="900" dirty="0" err="1"/>
                  <a:t>to</a:t>
                </a:r>
                <a:r>
                  <a:rPr lang="de-DE" sz="900" dirty="0"/>
                  <a:t>-end Betrachtung mit strukturiertem und geprüftem Vorgehensmodell </a:t>
                </a:r>
              </a:p>
              <a:p>
                <a:pPr marL="171399" indent="-171399">
                  <a:buFont typeface="Arial" pitchFamily="34" charset="0"/>
                  <a:buChar char="•"/>
                </a:pPr>
                <a:r>
                  <a:rPr lang="de-DE" sz="900" dirty="0"/>
                  <a:t>State-</a:t>
                </a:r>
                <a:r>
                  <a:rPr lang="de-DE" sz="900" dirty="0" err="1"/>
                  <a:t>of</a:t>
                </a:r>
                <a:r>
                  <a:rPr lang="de-DE" sz="900" dirty="0"/>
                  <a:t>-</a:t>
                </a:r>
                <a:r>
                  <a:rPr lang="de-DE" sz="900" dirty="0" err="1"/>
                  <a:t>the</a:t>
                </a:r>
                <a:r>
                  <a:rPr lang="de-DE" sz="900" dirty="0"/>
                  <a:t>-art </a:t>
                </a:r>
                <a:r>
                  <a:rPr lang="de-DE" sz="900" dirty="0" err="1"/>
                  <a:t>Sanctions</a:t>
                </a:r>
                <a:r>
                  <a:rPr lang="de-DE" sz="900" dirty="0"/>
                  <a:t>-Screening-Lösung, individuell konfigurierbar und einfach zu integrieren</a:t>
                </a:r>
              </a:p>
              <a:p>
                <a:pPr marL="171399" indent="-171399">
                  <a:buFont typeface="Arial" pitchFamily="34" charset="0"/>
                  <a:buChar char="•"/>
                </a:pPr>
                <a:r>
                  <a:rPr lang="de-DE" sz="900" dirty="0"/>
                  <a:t>Automatisiertes </a:t>
                </a:r>
                <a:r>
                  <a:rPr lang="de-DE" sz="900" dirty="0" err="1"/>
                  <a:t>Testing</a:t>
                </a:r>
                <a:r>
                  <a:rPr lang="de-DE" sz="900" dirty="0"/>
                  <a:t> inklusive Testdatenerstellung und Back-End-Tests</a:t>
                </a:r>
              </a:p>
              <a:p>
                <a:pPr marL="171399" indent="-171399">
                  <a:buFont typeface="Arial" pitchFamily="34" charset="0"/>
                  <a:buChar char="•"/>
                </a:pPr>
                <a:r>
                  <a:rPr lang="de-DE" sz="900" dirty="0"/>
                  <a:t>Maßgeschneidert auf Ihren Bedarf</a:t>
                </a:r>
              </a:p>
            </p:txBody>
          </p:sp>
        </p:grpSp>
      </p:grpSp>
      <p:sp>
        <p:nvSpPr>
          <p:cNvPr id="22" name="Rectangle 21"/>
          <p:cNvSpPr/>
          <p:nvPr/>
        </p:nvSpPr>
        <p:spPr>
          <a:xfrm>
            <a:off x="468606" y="533813"/>
            <a:ext cx="8463637" cy="1131358"/>
          </a:xfrm>
          <a:prstGeom prst="rect">
            <a:avLst/>
          </a:prstGeom>
        </p:spPr>
        <p:txBody>
          <a:bodyPr wrap="square" lIns="0" tIns="0" rIns="0" bIns="0" anchor="t">
            <a:noAutofit/>
          </a:bodyPr>
          <a:lstStyle/>
          <a:p>
            <a:r>
              <a:rPr lang="en-US" sz="3599" b="1" dirty="0" err="1">
                <a:solidFill>
                  <a:srgbClr val="FFFFFF"/>
                </a:solidFill>
              </a:rPr>
              <a:t>Effizient</a:t>
            </a:r>
            <a:r>
              <a:rPr lang="en-US" sz="3599" b="1" dirty="0">
                <a:solidFill>
                  <a:srgbClr val="FFFFFF"/>
                </a:solidFill>
              </a:rPr>
              <a:t> </a:t>
            </a:r>
            <a:r>
              <a:rPr lang="en-US" sz="3599" b="1" dirty="0" err="1">
                <a:solidFill>
                  <a:srgbClr val="FFFFFF"/>
                </a:solidFill>
              </a:rPr>
              <a:t>Sanktionsverstöße</a:t>
            </a:r>
            <a:r>
              <a:rPr lang="en-US" sz="3599" b="1" dirty="0">
                <a:solidFill>
                  <a:srgbClr val="FFFFFF"/>
                </a:solidFill>
              </a:rPr>
              <a:t> </a:t>
            </a:r>
            <a:r>
              <a:rPr lang="en-US" sz="3599" b="1" dirty="0" err="1">
                <a:solidFill>
                  <a:srgbClr val="FFFFFF"/>
                </a:solidFill>
              </a:rPr>
              <a:t>vermeiden</a:t>
            </a:r>
            <a:r>
              <a:rPr lang="en-US" sz="3599" b="1" dirty="0">
                <a:solidFill>
                  <a:srgbClr val="FFFFFF"/>
                </a:solidFill>
              </a:rPr>
              <a:t> </a:t>
            </a:r>
          </a:p>
          <a:p>
            <a:r>
              <a:rPr lang="en-US" sz="3599" dirty="0">
                <a:solidFill>
                  <a:srgbClr val="FFFFFF"/>
                </a:solidFill>
              </a:rPr>
              <a:t>Consulting &amp; IP services</a:t>
            </a:r>
            <a:endParaRPr lang="en-US" sz="3599" b="1" dirty="0">
              <a:solidFill>
                <a:srgbClr val="FFFFFF"/>
              </a:solidFill>
            </a:endParaRPr>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0496" y="6393673"/>
            <a:ext cx="773531" cy="386356"/>
          </a:xfrm>
          <a:prstGeom prst="rect">
            <a:avLst/>
          </a:prstGeom>
        </p:spPr>
      </p:pic>
      <p:sp>
        <p:nvSpPr>
          <p:cNvPr id="82" name="Rectangle 31"/>
          <p:cNvSpPr/>
          <p:nvPr/>
        </p:nvSpPr>
        <p:spPr bwMode="gray">
          <a:xfrm>
            <a:off x="6664700" y="3082022"/>
            <a:ext cx="1913240" cy="2934686"/>
          </a:xfrm>
          <a:prstGeom prst="rect">
            <a:avLst/>
          </a:prstGeom>
          <a:gradFill flip="none" rotWithShape="1">
            <a:gsLst>
              <a:gs pos="0">
                <a:srgbClr val="E4E8EB"/>
              </a:gs>
              <a:gs pos="50000">
                <a:schemeClr val="bg1"/>
              </a:gs>
            </a:gsLst>
            <a:lin ang="5400000" scaled="1"/>
            <a:tileRect/>
          </a:gradFill>
          <a:ln w="9525" algn="ctr">
            <a:noFill/>
            <a:miter lim="800000"/>
            <a:headEnd/>
            <a:tailEnd/>
          </a:ln>
          <a:effectLst/>
        </p:spPr>
        <p:txBody>
          <a:bodyPr lIns="457081" tIns="182832" rIns="365665" bIns="182832" rtlCol="0" anchor="ctr"/>
          <a:lstStyle/>
          <a:p>
            <a:endParaRPr lang="en-US" sz="900" dirty="0"/>
          </a:p>
        </p:txBody>
      </p:sp>
      <p:cxnSp>
        <p:nvCxnSpPr>
          <p:cNvPr id="84" name="Gerader Verbinder 83"/>
          <p:cNvCxnSpPr/>
          <p:nvPr/>
        </p:nvCxnSpPr>
        <p:spPr bwMode="gray">
          <a:xfrm>
            <a:off x="6448728" y="3270650"/>
            <a:ext cx="0" cy="2694901"/>
          </a:xfrm>
          <a:prstGeom prst="line">
            <a:avLst/>
          </a:prstGeom>
          <a:noFill/>
          <a:ln w="9525">
            <a:solidFill>
              <a:schemeClr val="accent6"/>
            </a:solidFill>
            <a:prstDash val="sysDot"/>
            <a:round/>
            <a:headEnd/>
            <a:tailEnd/>
          </a:ln>
          <a:effectLst/>
        </p:spPr>
      </p:cxnSp>
      <p:sp>
        <p:nvSpPr>
          <p:cNvPr id="90" name="Rechteck 89"/>
          <p:cNvSpPr/>
          <p:nvPr/>
        </p:nvSpPr>
        <p:spPr bwMode="gray">
          <a:xfrm>
            <a:off x="6783739" y="3335416"/>
            <a:ext cx="1682236" cy="258415"/>
          </a:xfrm>
          <a:prstGeom prst="rect">
            <a:avLst/>
          </a:prstGeom>
          <a:noFill/>
          <a:ln w="9525" algn="ctr">
            <a:noFill/>
            <a:miter lim="800000"/>
            <a:headEnd/>
            <a:tailEnd/>
          </a:ln>
          <a:effectLst/>
        </p:spPr>
        <p:txBody>
          <a:bodyPr lIns="63500" tIns="0" rIns="64800" bIns="0" rtlCol="0" anchor="ctr"/>
          <a:lstStyle/>
          <a:p>
            <a:pPr algn="ctr">
              <a:spcBef>
                <a:spcPct val="0"/>
              </a:spcBef>
              <a:buSzPct val="90000"/>
            </a:pPr>
            <a:r>
              <a:rPr lang="de-DE" sz="800" dirty="0">
                <a:solidFill>
                  <a:schemeClr val="tx2"/>
                </a:solidFill>
                <a:cs typeface="Arial"/>
              </a:rPr>
              <a:t>Zuverlässige Berater und Innovatoren</a:t>
            </a:r>
          </a:p>
        </p:txBody>
      </p:sp>
      <p:grpSp>
        <p:nvGrpSpPr>
          <p:cNvPr id="92" name="Gruppieren 91"/>
          <p:cNvGrpSpPr/>
          <p:nvPr/>
        </p:nvGrpSpPr>
        <p:grpSpPr>
          <a:xfrm>
            <a:off x="6586347" y="3911423"/>
            <a:ext cx="252000" cy="258415"/>
            <a:chOff x="6685786" y="3834747"/>
            <a:chExt cx="252000" cy="252000"/>
          </a:xfrm>
        </p:grpSpPr>
        <p:sp>
          <p:nvSpPr>
            <p:cNvPr id="93" name="Ellipse 92"/>
            <p:cNvSpPr/>
            <p:nvPr/>
          </p:nvSpPr>
          <p:spPr bwMode="gray">
            <a:xfrm>
              <a:off x="6685786" y="3834747"/>
              <a:ext cx="252000" cy="252000"/>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94" name="Group 1311"/>
            <p:cNvGrpSpPr>
              <a:grpSpLocks noChangeAspect="1"/>
            </p:cNvGrpSpPr>
            <p:nvPr/>
          </p:nvGrpSpPr>
          <p:grpSpPr>
            <a:xfrm>
              <a:off x="6742414" y="3866220"/>
              <a:ext cx="138743" cy="180712"/>
              <a:chOff x="1354139" y="1762126"/>
              <a:chExt cx="446087" cy="581025"/>
            </a:xfrm>
            <a:solidFill>
              <a:schemeClr val="bg1"/>
            </a:solidFill>
          </p:grpSpPr>
          <p:sp>
            <p:nvSpPr>
              <p:cNvPr id="95" name="Freeform 308"/>
              <p:cNvSpPr>
                <a:spLocks/>
              </p:cNvSpPr>
              <p:nvPr/>
            </p:nvSpPr>
            <p:spPr bwMode="auto">
              <a:xfrm>
                <a:off x="1704976" y="2181226"/>
                <a:ext cx="26988" cy="25400"/>
              </a:xfrm>
              <a:custGeom>
                <a:avLst/>
                <a:gdLst>
                  <a:gd name="T0" fmla="*/ 12 w 19"/>
                  <a:gd name="T1" fmla="*/ 2 h 19"/>
                  <a:gd name="T2" fmla="*/ 1 w 19"/>
                  <a:gd name="T3" fmla="*/ 7 h 19"/>
                  <a:gd name="T4" fmla="*/ 1 w 19"/>
                  <a:gd name="T5" fmla="*/ 7 h 19"/>
                  <a:gd name="T6" fmla="*/ 7 w 19"/>
                  <a:gd name="T7" fmla="*/ 18 h 19"/>
                  <a:gd name="T8" fmla="*/ 9 w 19"/>
                  <a:gd name="T9" fmla="*/ 19 h 19"/>
                  <a:gd name="T10" fmla="*/ 18 w 19"/>
                  <a:gd name="T11" fmla="*/ 13 h 19"/>
                  <a:gd name="T12" fmla="*/ 12 w 19"/>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2" y="2"/>
                    </a:moveTo>
                    <a:cubicBezTo>
                      <a:pt x="8" y="0"/>
                      <a:pt x="3" y="3"/>
                      <a:pt x="1" y="7"/>
                    </a:cubicBezTo>
                    <a:cubicBezTo>
                      <a:pt x="1" y="7"/>
                      <a:pt x="1" y="7"/>
                      <a:pt x="1" y="7"/>
                    </a:cubicBezTo>
                    <a:cubicBezTo>
                      <a:pt x="0" y="12"/>
                      <a:pt x="2" y="17"/>
                      <a:pt x="7" y="18"/>
                    </a:cubicBezTo>
                    <a:cubicBezTo>
                      <a:pt x="8" y="18"/>
                      <a:pt x="8" y="19"/>
                      <a:pt x="9" y="19"/>
                    </a:cubicBezTo>
                    <a:cubicBezTo>
                      <a:pt x="13" y="19"/>
                      <a:pt x="16" y="16"/>
                      <a:pt x="18" y="13"/>
                    </a:cubicBezTo>
                    <a:cubicBezTo>
                      <a:pt x="19" y="8"/>
                      <a:pt x="1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09"/>
              <p:cNvSpPr>
                <a:spLocks/>
              </p:cNvSpPr>
              <p:nvPr/>
            </p:nvSpPr>
            <p:spPr bwMode="auto">
              <a:xfrm>
                <a:off x="1420814" y="2181226"/>
                <a:ext cx="25400" cy="25400"/>
              </a:xfrm>
              <a:custGeom>
                <a:avLst/>
                <a:gdLst>
                  <a:gd name="T0" fmla="*/ 12 w 19"/>
                  <a:gd name="T1" fmla="*/ 1 h 18"/>
                  <a:gd name="T2" fmla="*/ 2 w 19"/>
                  <a:gd name="T3" fmla="*/ 7 h 18"/>
                  <a:gd name="T4" fmla="*/ 2 w 19"/>
                  <a:gd name="T5" fmla="*/ 7 h 18"/>
                  <a:gd name="T6" fmla="*/ 7 w 19"/>
                  <a:gd name="T7" fmla="*/ 17 h 18"/>
                  <a:gd name="T8" fmla="*/ 10 w 19"/>
                  <a:gd name="T9" fmla="*/ 18 h 18"/>
                  <a:gd name="T10" fmla="*/ 18 w 19"/>
                  <a:gd name="T11" fmla="*/ 12 h 18"/>
                  <a:gd name="T12" fmla="*/ 12 w 1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2" y="1"/>
                    </a:moveTo>
                    <a:cubicBezTo>
                      <a:pt x="8" y="0"/>
                      <a:pt x="3" y="2"/>
                      <a:pt x="2" y="7"/>
                    </a:cubicBezTo>
                    <a:cubicBezTo>
                      <a:pt x="2" y="7"/>
                      <a:pt x="2" y="7"/>
                      <a:pt x="2" y="7"/>
                    </a:cubicBezTo>
                    <a:cubicBezTo>
                      <a:pt x="0" y="11"/>
                      <a:pt x="3" y="16"/>
                      <a:pt x="7" y="17"/>
                    </a:cubicBezTo>
                    <a:cubicBezTo>
                      <a:pt x="8" y="18"/>
                      <a:pt x="9" y="18"/>
                      <a:pt x="10" y="18"/>
                    </a:cubicBezTo>
                    <a:cubicBezTo>
                      <a:pt x="13" y="18"/>
                      <a:pt x="17" y="15"/>
                      <a:pt x="18" y="12"/>
                    </a:cubicBezTo>
                    <a:cubicBezTo>
                      <a:pt x="19" y="7"/>
                      <a:pt x="17" y="3"/>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10"/>
              <p:cNvSpPr>
                <a:spLocks/>
              </p:cNvSpPr>
              <p:nvPr/>
            </p:nvSpPr>
            <p:spPr bwMode="auto">
              <a:xfrm>
                <a:off x="1390651" y="2106613"/>
                <a:ext cx="26988" cy="25400"/>
              </a:xfrm>
              <a:custGeom>
                <a:avLst/>
                <a:gdLst>
                  <a:gd name="T0" fmla="*/ 18 w 20"/>
                  <a:gd name="T1" fmla="*/ 7 h 19"/>
                  <a:gd name="T2" fmla="*/ 7 w 20"/>
                  <a:gd name="T3" fmla="*/ 2 h 19"/>
                  <a:gd name="T4" fmla="*/ 2 w 20"/>
                  <a:gd name="T5" fmla="*/ 14 h 19"/>
                  <a:gd name="T6" fmla="*/ 10 w 20"/>
                  <a:gd name="T7" fmla="*/ 19 h 19"/>
                  <a:gd name="T8" fmla="*/ 13 w 20"/>
                  <a:gd name="T9" fmla="*/ 18 h 19"/>
                  <a:gd name="T10" fmla="*/ 18 w 20"/>
                  <a:gd name="T11" fmla="*/ 7 h 19"/>
                  <a:gd name="T12" fmla="*/ 18 w 20"/>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8" y="7"/>
                    </a:moveTo>
                    <a:cubicBezTo>
                      <a:pt x="16" y="2"/>
                      <a:pt x="11" y="0"/>
                      <a:pt x="7" y="2"/>
                    </a:cubicBezTo>
                    <a:cubicBezTo>
                      <a:pt x="2" y="4"/>
                      <a:pt x="0" y="9"/>
                      <a:pt x="2" y="14"/>
                    </a:cubicBezTo>
                    <a:cubicBezTo>
                      <a:pt x="4" y="17"/>
                      <a:pt x="7" y="19"/>
                      <a:pt x="10" y="19"/>
                    </a:cubicBezTo>
                    <a:cubicBezTo>
                      <a:pt x="11" y="19"/>
                      <a:pt x="12" y="19"/>
                      <a:pt x="13" y="18"/>
                    </a:cubicBezTo>
                    <a:cubicBezTo>
                      <a:pt x="18" y="17"/>
                      <a:pt x="20" y="12"/>
                      <a:pt x="18" y="7"/>
                    </a:cubicBezTo>
                    <a:cubicBezTo>
                      <a:pt x="18" y="7"/>
                      <a:pt x="18" y="7"/>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11"/>
              <p:cNvSpPr>
                <a:spLocks/>
              </p:cNvSpPr>
              <p:nvPr/>
            </p:nvSpPr>
            <p:spPr bwMode="auto">
              <a:xfrm>
                <a:off x="1362076" y="2032001"/>
                <a:ext cx="26988" cy="26988"/>
              </a:xfrm>
              <a:custGeom>
                <a:avLst/>
                <a:gdLst>
                  <a:gd name="T0" fmla="*/ 18 w 19"/>
                  <a:gd name="T1" fmla="*/ 7 h 19"/>
                  <a:gd name="T2" fmla="*/ 7 w 19"/>
                  <a:gd name="T3" fmla="*/ 1 h 19"/>
                  <a:gd name="T4" fmla="*/ 1 w 19"/>
                  <a:gd name="T5" fmla="*/ 12 h 19"/>
                  <a:gd name="T6" fmla="*/ 2 w 19"/>
                  <a:gd name="T7" fmla="*/ 13 h 19"/>
                  <a:gd name="T8" fmla="*/ 10 w 19"/>
                  <a:gd name="T9" fmla="*/ 19 h 19"/>
                  <a:gd name="T10" fmla="*/ 12 w 19"/>
                  <a:gd name="T11" fmla="*/ 18 h 19"/>
                  <a:gd name="T12" fmla="*/ 18 w 19"/>
                  <a:gd name="T13" fmla="*/ 8 h 19"/>
                  <a:gd name="T14" fmla="*/ 18 w 19"/>
                  <a:gd name="T15" fmla="*/ 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8" y="7"/>
                    </a:moveTo>
                    <a:cubicBezTo>
                      <a:pt x="17" y="3"/>
                      <a:pt x="12" y="0"/>
                      <a:pt x="7" y="1"/>
                    </a:cubicBezTo>
                    <a:cubicBezTo>
                      <a:pt x="3" y="3"/>
                      <a:pt x="0" y="8"/>
                      <a:pt x="1" y="12"/>
                    </a:cubicBezTo>
                    <a:cubicBezTo>
                      <a:pt x="1" y="12"/>
                      <a:pt x="2" y="13"/>
                      <a:pt x="2" y="13"/>
                    </a:cubicBezTo>
                    <a:cubicBezTo>
                      <a:pt x="3" y="16"/>
                      <a:pt x="6" y="19"/>
                      <a:pt x="10" y="19"/>
                    </a:cubicBezTo>
                    <a:cubicBezTo>
                      <a:pt x="11" y="19"/>
                      <a:pt x="12" y="19"/>
                      <a:pt x="12" y="18"/>
                    </a:cubicBezTo>
                    <a:cubicBezTo>
                      <a:pt x="17" y="17"/>
                      <a:pt x="19" y="12"/>
                      <a:pt x="18" y="8"/>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12"/>
              <p:cNvSpPr>
                <a:spLocks/>
              </p:cNvSpPr>
              <p:nvPr/>
            </p:nvSpPr>
            <p:spPr bwMode="auto">
              <a:xfrm>
                <a:off x="1354139" y="1955801"/>
                <a:ext cx="25400" cy="25400"/>
              </a:xfrm>
              <a:custGeom>
                <a:avLst/>
                <a:gdLst>
                  <a:gd name="T0" fmla="*/ 9 w 18"/>
                  <a:gd name="T1" fmla="*/ 18 h 18"/>
                  <a:gd name="T2" fmla="*/ 17 w 18"/>
                  <a:gd name="T3" fmla="*/ 10 h 18"/>
                  <a:gd name="T4" fmla="*/ 17 w 18"/>
                  <a:gd name="T5" fmla="*/ 9 h 18"/>
                  <a:gd name="T6" fmla="*/ 9 w 18"/>
                  <a:gd name="T7" fmla="*/ 0 h 18"/>
                  <a:gd name="T8" fmla="*/ 0 w 18"/>
                  <a:gd name="T9" fmla="*/ 8 h 18"/>
                  <a:gd name="T10" fmla="*/ 8 w 18"/>
                  <a:gd name="T11" fmla="*/ 18 h 18"/>
                  <a:gd name="T12" fmla="*/ 9 w 1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9" y="18"/>
                    </a:moveTo>
                    <a:cubicBezTo>
                      <a:pt x="13" y="18"/>
                      <a:pt x="17" y="14"/>
                      <a:pt x="17" y="10"/>
                    </a:cubicBezTo>
                    <a:cubicBezTo>
                      <a:pt x="17" y="9"/>
                      <a:pt x="17" y="9"/>
                      <a:pt x="17" y="9"/>
                    </a:cubicBezTo>
                    <a:cubicBezTo>
                      <a:pt x="18" y="4"/>
                      <a:pt x="14" y="1"/>
                      <a:pt x="9" y="0"/>
                    </a:cubicBezTo>
                    <a:cubicBezTo>
                      <a:pt x="5" y="0"/>
                      <a:pt x="1" y="4"/>
                      <a:pt x="0" y="8"/>
                    </a:cubicBezTo>
                    <a:cubicBezTo>
                      <a:pt x="0" y="13"/>
                      <a:pt x="3" y="17"/>
                      <a:pt x="8" y="18"/>
                    </a:cubicBezTo>
                    <a:cubicBezTo>
                      <a:pt x="8" y="18"/>
                      <a:pt x="9" y="18"/>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13"/>
              <p:cNvSpPr>
                <a:spLocks/>
              </p:cNvSpPr>
              <p:nvPr/>
            </p:nvSpPr>
            <p:spPr bwMode="auto">
              <a:xfrm>
                <a:off x="1754189" y="1879601"/>
                <a:ext cx="25400" cy="26988"/>
              </a:xfrm>
              <a:custGeom>
                <a:avLst/>
                <a:gdLst>
                  <a:gd name="T0" fmla="*/ 2 w 19"/>
                  <a:gd name="T1" fmla="*/ 14 h 19"/>
                  <a:gd name="T2" fmla="*/ 10 w 19"/>
                  <a:gd name="T3" fmla="*/ 19 h 19"/>
                  <a:gd name="T4" fmla="*/ 13 w 19"/>
                  <a:gd name="T5" fmla="*/ 18 h 19"/>
                  <a:gd name="T6" fmla="*/ 17 w 19"/>
                  <a:gd name="T7" fmla="*/ 6 h 19"/>
                  <a:gd name="T8" fmla="*/ 6 w 19"/>
                  <a:gd name="T9" fmla="*/ 2 h 19"/>
                  <a:gd name="T10" fmla="*/ 2 w 19"/>
                  <a:gd name="T11" fmla="*/ 14 h 19"/>
                </a:gdLst>
                <a:ahLst/>
                <a:cxnLst>
                  <a:cxn ang="0">
                    <a:pos x="T0" y="T1"/>
                  </a:cxn>
                  <a:cxn ang="0">
                    <a:pos x="T2" y="T3"/>
                  </a:cxn>
                  <a:cxn ang="0">
                    <a:pos x="T4" y="T5"/>
                  </a:cxn>
                  <a:cxn ang="0">
                    <a:pos x="T6" y="T7"/>
                  </a:cxn>
                  <a:cxn ang="0">
                    <a:pos x="T8" y="T9"/>
                  </a:cxn>
                  <a:cxn ang="0">
                    <a:pos x="T10" y="T11"/>
                  </a:cxn>
                </a:cxnLst>
                <a:rect l="0" t="0" r="r" b="b"/>
                <a:pathLst>
                  <a:path w="19" h="19">
                    <a:moveTo>
                      <a:pt x="2" y="14"/>
                    </a:moveTo>
                    <a:cubicBezTo>
                      <a:pt x="4" y="17"/>
                      <a:pt x="7" y="19"/>
                      <a:pt x="10" y="19"/>
                    </a:cubicBezTo>
                    <a:cubicBezTo>
                      <a:pt x="11" y="19"/>
                      <a:pt x="12" y="18"/>
                      <a:pt x="13" y="18"/>
                    </a:cubicBezTo>
                    <a:cubicBezTo>
                      <a:pt x="18" y="16"/>
                      <a:pt x="19" y="10"/>
                      <a:pt x="17" y="6"/>
                    </a:cubicBezTo>
                    <a:cubicBezTo>
                      <a:pt x="15" y="2"/>
                      <a:pt x="10" y="0"/>
                      <a:pt x="6" y="2"/>
                    </a:cubicBezTo>
                    <a:cubicBezTo>
                      <a:pt x="2" y="4"/>
                      <a:pt x="0" y="9"/>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14"/>
              <p:cNvSpPr>
                <a:spLocks/>
              </p:cNvSpPr>
              <p:nvPr/>
            </p:nvSpPr>
            <p:spPr bwMode="auto">
              <a:xfrm>
                <a:off x="1373189" y="1878013"/>
                <a:ext cx="26988" cy="26988"/>
              </a:xfrm>
              <a:custGeom>
                <a:avLst/>
                <a:gdLst>
                  <a:gd name="T0" fmla="*/ 6 w 19"/>
                  <a:gd name="T1" fmla="*/ 18 h 19"/>
                  <a:gd name="T2" fmla="*/ 9 w 19"/>
                  <a:gd name="T3" fmla="*/ 19 h 19"/>
                  <a:gd name="T4" fmla="*/ 17 w 19"/>
                  <a:gd name="T5" fmla="*/ 14 h 19"/>
                  <a:gd name="T6" fmla="*/ 17 w 19"/>
                  <a:gd name="T7" fmla="*/ 13 h 19"/>
                  <a:gd name="T8" fmla="*/ 13 w 19"/>
                  <a:gd name="T9" fmla="*/ 2 h 19"/>
                  <a:gd name="T10" fmla="*/ 2 w 19"/>
                  <a:gd name="T11" fmla="*/ 6 h 19"/>
                  <a:gd name="T12" fmla="*/ 6 w 19"/>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6" y="18"/>
                    </a:moveTo>
                    <a:cubicBezTo>
                      <a:pt x="7" y="19"/>
                      <a:pt x="8" y="19"/>
                      <a:pt x="9" y="19"/>
                    </a:cubicBezTo>
                    <a:cubicBezTo>
                      <a:pt x="12" y="19"/>
                      <a:pt x="16" y="17"/>
                      <a:pt x="17" y="14"/>
                    </a:cubicBezTo>
                    <a:cubicBezTo>
                      <a:pt x="17" y="14"/>
                      <a:pt x="17" y="14"/>
                      <a:pt x="17" y="13"/>
                    </a:cubicBezTo>
                    <a:cubicBezTo>
                      <a:pt x="19" y="9"/>
                      <a:pt x="17" y="4"/>
                      <a:pt x="13" y="2"/>
                    </a:cubicBezTo>
                    <a:cubicBezTo>
                      <a:pt x="9" y="0"/>
                      <a:pt x="4" y="2"/>
                      <a:pt x="2" y="6"/>
                    </a:cubicBezTo>
                    <a:cubicBezTo>
                      <a:pt x="0" y="11"/>
                      <a:pt x="1" y="16"/>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15"/>
              <p:cNvSpPr>
                <a:spLocks/>
              </p:cNvSpPr>
              <p:nvPr/>
            </p:nvSpPr>
            <p:spPr bwMode="auto">
              <a:xfrm>
                <a:off x="1419226" y="1816101"/>
                <a:ext cx="26988" cy="25400"/>
              </a:xfrm>
              <a:custGeom>
                <a:avLst/>
                <a:gdLst>
                  <a:gd name="T0" fmla="*/ 6 w 20"/>
                  <a:gd name="T1" fmla="*/ 18 h 18"/>
                  <a:gd name="T2" fmla="*/ 10 w 20"/>
                  <a:gd name="T3" fmla="*/ 18 h 18"/>
                  <a:gd name="T4" fmla="*/ 18 w 20"/>
                  <a:gd name="T5" fmla="*/ 14 h 18"/>
                  <a:gd name="T6" fmla="*/ 18 w 20"/>
                  <a:gd name="T7" fmla="*/ 13 h 18"/>
                  <a:gd name="T8" fmla="*/ 14 w 20"/>
                  <a:gd name="T9" fmla="*/ 2 h 18"/>
                  <a:gd name="T10" fmla="*/ 2 w 20"/>
                  <a:gd name="T11" fmla="*/ 6 h 18"/>
                  <a:gd name="T12" fmla="*/ 6 w 2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6" y="18"/>
                    </a:moveTo>
                    <a:cubicBezTo>
                      <a:pt x="8" y="18"/>
                      <a:pt x="9" y="18"/>
                      <a:pt x="10" y="18"/>
                    </a:cubicBezTo>
                    <a:cubicBezTo>
                      <a:pt x="13" y="18"/>
                      <a:pt x="16" y="17"/>
                      <a:pt x="18" y="14"/>
                    </a:cubicBezTo>
                    <a:cubicBezTo>
                      <a:pt x="18" y="14"/>
                      <a:pt x="18" y="13"/>
                      <a:pt x="18" y="13"/>
                    </a:cubicBezTo>
                    <a:cubicBezTo>
                      <a:pt x="20" y="9"/>
                      <a:pt x="18" y="4"/>
                      <a:pt x="14" y="2"/>
                    </a:cubicBezTo>
                    <a:cubicBezTo>
                      <a:pt x="10" y="0"/>
                      <a:pt x="4" y="2"/>
                      <a:pt x="2" y="6"/>
                    </a:cubicBezTo>
                    <a:cubicBezTo>
                      <a:pt x="0" y="10"/>
                      <a:pt x="2" y="15"/>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16"/>
              <p:cNvSpPr>
                <a:spLocks/>
              </p:cNvSpPr>
              <p:nvPr/>
            </p:nvSpPr>
            <p:spPr bwMode="auto">
              <a:xfrm>
                <a:off x="1485901" y="1774826"/>
                <a:ext cx="26988" cy="25400"/>
              </a:xfrm>
              <a:custGeom>
                <a:avLst/>
                <a:gdLst>
                  <a:gd name="T0" fmla="*/ 6 w 20"/>
                  <a:gd name="T1" fmla="*/ 17 h 18"/>
                  <a:gd name="T2" fmla="*/ 10 w 20"/>
                  <a:gd name="T3" fmla="*/ 18 h 18"/>
                  <a:gd name="T4" fmla="*/ 18 w 20"/>
                  <a:gd name="T5" fmla="*/ 14 h 18"/>
                  <a:gd name="T6" fmla="*/ 18 w 20"/>
                  <a:gd name="T7" fmla="*/ 13 h 18"/>
                  <a:gd name="T8" fmla="*/ 14 w 20"/>
                  <a:gd name="T9" fmla="*/ 2 h 18"/>
                  <a:gd name="T10" fmla="*/ 2 w 20"/>
                  <a:gd name="T11" fmla="*/ 6 h 18"/>
                  <a:gd name="T12" fmla="*/ 6 w 20"/>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6" y="17"/>
                    </a:moveTo>
                    <a:cubicBezTo>
                      <a:pt x="7" y="18"/>
                      <a:pt x="9" y="18"/>
                      <a:pt x="10" y="18"/>
                    </a:cubicBezTo>
                    <a:cubicBezTo>
                      <a:pt x="13" y="18"/>
                      <a:pt x="16" y="17"/>
                      <a:pt x="18" y="14"/>
                    </a:cubicBezTo>
                    <a:cubicBezTo>
                      <a:pt x="18" y="13"/>
                      <a:pt x="18" y="13"/>
                      <a:pt x="18" y="13"/>
                    </a:cubicBezTo>
                    <a:cubicBezTo>
                      <a:pt x="20" y="9"/>
                      <a:pt x="18" y="4"/>
                      <a:pt x="14" y="2"/>
                    </a:cubicBezTo>
                    <a:cubicBezTo>
                      <a:pt x="10" y="0"/>
                      <a:pt x="4" y="2"/>
                      <a:pt x="2" y="6"/>
                    </a:cubicBezTo>
                    <a:cubicBezTo>
                      <a:pt x="0" y="10"/>
                      <a:pt x="2"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317"/>
              <p:cNvSpPr>
                <a:spLocks/>
              </p:cNvSpPr>
              <p:nvPr/>
            </p:nvSpPr>
            <p:spPr bwMode="auto">
              <a:xfrm>
                <a:off x="1774826" y="1957388"/>
                <a:ext cx="25400" cy="25400"/>
              </a:xfrm>
              <a:custGeom>
                <a:avLst/>
                <a:gdLst>
                  <a:gd name="T0" fmla="*/ 18 w 18"/>
                  <a:gd name="T1" fmla="*/ 8 h 18"/>
                  <a:gd name="T2" fmla="*/ 8 w 18"/>
                  <a:gd name="T3" fmla="*/ 0 h 18"/>
                  <a:gd name="T4" fmla="*/ 0 w 18"/>
                  <a:gd name="T5" fmla="*/ 9 h 18"/>
                  <a:gd name="T6" fmla="*/ 0 w 18"/>
                  <a:gd name="T7" fmla="*/ 10 h 18"/>
                  <a:gd name="T8" fmla="*/ 9 w 18"/>
                  <a:gd name="T9" fmla="*/ 18 h 18"/>
                  <a:gd name="T10" fmla="*/ 10 w 18"/>
                  <a:gd name="T11" fmla="*/ 18 h 18"/>
                  <a:gd name="T12" fmla="*/ 18 w 18"/>
                  <a:gd name="T13" fmla="*/ 9 h 18"/>
                  <a:gd name="T14" fmla="*/ 18 w 18"/>
                  <a:gd name="T15" fmla="*/ 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8" y="8"/>
                    </a:moveTo>
                    <a:cubicBezTo>
                      <a:pt x="17" y="3"/>
                      <a:pt x="13" y="0"/>
                      <a:pt x="8" y="0"/>
                    </a:cubicBezTo>
                    <a:cubicBezTo>
                      <a:pt x="4" y="1"/>
                      <a:pt x="0" y="5"/>
                      <a:pt x="0" y="9"/>
                    </a:cubicBezTo>
                    <a:cubicBezTo>
                      <a:pt x="0" y="10"/>
                      <a:pt x="0" y="10"/>
                      <a:pt x="0" y="10"/>
                    </a:cubicBezTo>
                    <a:cubicBezTo>
                      <a:pt x="1" y="14"/>
                      <a:pt x="5" y="18"/>
                      <a:pt x="9" y="18"/>
                    </a:cubicBezTo>
                    <a:cubicBezTo>
                      <a:pt x="9" y="18"/>
                      <a:pt x="9" y="18"/>
                      <a:pt x="10" y="18"/>
                    </a:cubicBezTo>
                    <a:cubicBezTo>
                      <a:pt x="14" y="18"/>
                      <a:pt x="18" y="14"/>
                      <a:pt x="18" y="9"/>
                    </a:cubicBezTo>
                    <a:cubicBezTo>
                      <a:pt x="18" y="9"/>
                      <a:pt x="18" y="8"/>
                      <a:pt x="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18"/>
              <p:cNvSpPr>
                <a:spLocks/>
              </p:cNvSpPr>
              <p:nvPr/>
            </p:nvSpPr>
            <p:spPr bwMode="auto">
              <a:xfrm>
                <a:off x="1733551" y="2108201"/>
                <a:ext cx="28575" cy="25400"/>
              </a:xfrm>
              <a:custGeom>
                <a:avLst/>
                <a:gdLst>
                  <a:gd name="T0" fmla="*/ 13 w 20"/>
                  <a:gd name="T1" fmla="*/ 2 h 19"/>
                  <a:gd name="T2" fmla="*/ 2 w 20"/>
                  <a:gd name="T3" fmla="*/ 7 h 19"/>
                  <a:gd name="T4" fmla="*/ 2 w 20"/>
                  <a:gd name="T5" fmla="*/ 7 h 19"/>
                  <a:gd name="T6" fmla="*/ 6 w 20"/>
                  <a:gd name="T7" fmla="*/ 18 h 19"/>
                  <a:gd name="T8" fmla="*/ 10 w 20"/>
                  <a:gd name="T9" fmla="*/ 19 h 19"/>
                  <a:gd name="T10" fmla="*/ 18 w 20"/>
                  <a:gd name="T11" fmla="*/ 13 h 19"/>
                  <a:gd name="T12" fmla="*/ 13 w 20"/>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3" y="2"/>
                    </a:moveTo>
                    <a:cubicBezTo>
                      <a:pt x="9" y="0"/>
                      <a:pt x="4" y="2"/>
                      <a:pt x="2" y="7"/>
                    </a:cubicBezTo>
                    <a:cubicBezTo>
                      <a:pt x="2" y="7"/>
                      <a:pt x="2" y="7"/>
                      <a:pt x="2" y="7"/>
                    </a:cubicBezTo>
                    <a:cubicBezTo>
                      <a:pt x="0" y="11"/>
                      <a:pt x="2" y="16"/>
                      <a:pt x="6" y="18"/>
                    </a:cubicBezTo>
                    <a:cubicBezTo>
                      <a:pt x="7" y="19"/>
                      <a:pt x="8" y="19"/>
                      <a:pt x="10" y="19"/>
                    </a:cubicBezTo>
                    <a:cubicBezTo>
                      <a:pt x="13" y="19"/>
                      <a:pt x="16" y="17"/>
                      <a:pt x="18" y="13"/>
                    </a:cubicBezTo>
                    <a:cubicBezTo>
                      <a:pt x="20" y="9"/>
                      <a:pt x="18" y="4"/>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19"/>
              <p:cNvSpPr>
                <a:spLocks/>
              </p:cNvSpPr>
              <p:nvPr/>
            </p:nvSpPr>
            <p:spPr bwMode="auto">
              <a:xfrm>
                <a:off x="1763714" y="2033588"/>
                <a:ext cx="25400" cy="26988"/>
              </a:xfrm>
              <a:custGeom>
                <a:avLst/>
                <a:gdLst>
                  <a:gd name="T0" fmla="*/ 12 w 19"/>
                  <a:gd name="T1" fmla="*/ 2 h 19"/>
                  <a:gd name="T2" fmla="*/ 1 w 19"/>
                  <a:gd name="T3" fmla="*/ 7 h 19"/>
                  <a:gd name="T4" fmla="*/ 1 w 19"/>
                  <a:gd name="T5" fmla="*/ 8 h 19"/>
                  <a:gd name="T6" fmla="*/ 7 w 19"/>
                  <a:gd name="T7" fmla="*/ 19 h 19"/>
                  <a:gd name="T8" fmla="*/ 9 w 19"/>
                  <a:gd name="T9" fmla="*/ 19 h 19"/>
                  <a:gd name="T10" fmla="*/ 18 w 19"/>
                  <a:gd name="T11" fmla="*/ 13 h 19"/>
                  <a:gd name="T12" fmla="*/ 18 w 19"/>
                  <a:gd name="T13" fmla="*/ 12 h 19"/>
                  <a:gd name="T14" fmla="*/ 12 w 19"/>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2" y="2"/>
                    </a:moveTo>
                    <a:cubicBezTo>
                      <a:pt x="8" y="0"/>
                      <a:pt x="3" y="3"/>
                      <a:pt x="1" y="7"/>
                    </a:cubicBezTo>
                    <a:cubicBezTo>
                      <a:pt x="1" y="8"/>
                      <a:pt x="1" y="8"/>
                      <a:pt x="1" y="8"/>
                    </a:cubicBezTo>
                    <a:cubicBezTo>
                      <a:pt x="0" y="12"/>
                      <a:pt x="2" y="17"/>
                      <a:pt x="7" y="19"/>
                    </a:cubicBezTo>
                    <a:cubicBezTo>
                      <a:pt x="8" y="19"/>
                      <a:pt x="9" y="19"/>
                      <a:pt x="9" y="19"/>
                    </a:cubicBezTo>
                    <a:cubicBezTo>
                      <a:pt x="13" y="19"/>
                      <a:pt x="16" y="17"/>
                      <a:pt x="18" y="13"/>
                    </a:cubicBezTo>
                    <a:cubicBezTo>
                      <a:pt x="18" y="12"/>
                      <a:pt x="18" y="12"/>
                      <a:pt x="18" y="12"/>
                    </a:cubicBezTo>
                    <a:cubicBezTo>
                      <a:pt x="19" y="8"/>
                      <a:pt x="1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20"/>
              <p:cNvSpPr>
                <a:spLocks/>
              </p:cNvSpPr>
              <p:nvPr/>
            </p:nvSpPr>
            <p:spPr bwMode="auto">
              <a:xfrm>
                <a:off x="1708151" y="1817688"/>
                <a:ext cx="25400" cy="25400"/>
              </a:xfrm>
              <a:custGeom>
                <a:avLst/>
                <a:gdLst>
                  <a:gd name="T0" fmla="*/ 3 w 19"/>
                  <a:gd name="T1" fmla="*/ 3 h 18"/>
                  <a:gd name="T2" fmla="*/ 3 w 19"/>
                  <a:gd name="T3" fmla="*/ 15 h 18"/>
                  <a:gd name="T4" fmla="*/ 4 w 19"/>
                  <a:gd name="T5" fmla="*/ 16 h 18"/>
                  <a:gd name="T6" fmla="*/ 9 w 19"/>
                  <a:gd name="T7" fmla="*/ 18 h 18"/>
                  <a:gd name="T8" fmla="*/ 16 w 19"/>
                  <a:gd name="T9" fmla="*/ 15 h 18"/>
                  <a:gd name="T10" fmla="*/ 15 w 19"/>
                  <a:gd name="T11" fmla="*/ 3 h 18"/>
                  <a:gd name="T12" fmla="*/ 3 w 19"/>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3" y="3"/>
                    </a:moveTo>
                    <a:cubicBezTo>
                      <a:pt x="0" y="7"/>
                      <a:pt x="0" y="12"/>
                      <a:pt x="3" y="15"/>
                    </a:cubicBezTo>
                    <a:cubicBezTo>
                      <a:pt x="3" y="15"/>
                      <a:pt x="4" y="16"/>
                      <a:pt x="4" y="16"/>
                    </a:cubicBezTo>
                    <a:cubicBezTo>
                      <a:pt x="5" y="17"/>
                      <a:pt x="7" y="18"/>
                      <a:pt x="9" y="18"/>
                    </a:cubicBezTo>
                    <a:cubicBezTo>
                      <a:pt x="12" y="18"/>
                      <a:pt x="14" y="17"/>
                      <a:pt x="16" y="15"/>
                    </a:cubicBezTo>
                    <a:cubicBezTo>
                      <a:pt x="19" y="12"/>
                      <a:pt x="19" y="6"/>
                      <a:pt x="15" y="3"/>
                    </a:cubicBezTo>
                    <a:cubicBezTo>
                      <a:pt x="12" y="0"/>
                      <a:pt x="6"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321"/>
              <p:cNvSpPr>
                <a:spLocks/>
              </p:cNvSpPr>
              <p:nvPr/>
            </p:nvSpPr>
            <p:spPr bwMode="auto">
              <a:xfrm>
                <a:off x="1565276" y="1762126"/>
                <a:ext cx="25400" cy="23813"/>
              </a:xfrm>
              <a:custGeom>
                <a:avLst/>
                <a:gdLst>
                  <a:gd name="T0" fmla="*/ 9 w 18"/>
                  <a:gd name="T1" fmla="*/ 0 h 17"/>
                  <a:gd name="T2" fmla="*/ 0 w 18"/>
                  <a:gd name="T3" fmla="*/ 8 h 17"/>
                  <a:gd name="T4" fmla="*/ 9 w 18"/>
                  <a:gd name="T5" fmla="*/ 17 h 17"/>
                  <a:gd name="T6" fmla="*/ 9 w 18"/>
                  <a:gd name="T7" fmla="*/ 17 h 17"/>
                  <a:gd name="T8" fmla="*/ 18 w 18"/>
                  <a:gd name="T9" fmla="*/ 8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3"/>
                      <a:pt x="0" y="8"/>
                    </a:cubicBezTo>
                    <a:cubicBezTo>
                      <a:pt x="0" y="13"/>
                      <a:pt x="4" y="17"/>
                      <a:pt x="9" y="17"/>
                    </a:cubicBezTo>
                    <a:cubicBezTo>
                      <a:pt x="9" y="17"/>
                      <a:pt x="9" y="17"/>
                      <a:pt x="9" y="17"/>
                    </a:cubicBezTo>
                    <a:cubicBezTo>
                      <a:pt x="14" y="17"/>
                      <a:pt x="18" y="13"/>
                      <a:pt x="18" y="8"/>
                    </a:cubicBezTo>
                    <a:cubicBezTo>
                      <a:pt x="18" y="4"/>
                      <a:pt x="1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22"/>
              <p:cNvSpPr>
                <a:spLocks/>
              </p:cNvSpPr>
              <p:nvPr/>
            </p:nvSpPr>
            <p:spPr bwMode="auto">
              <a:xfrm>
                <a:off x="1641476" y="1774826"/>
                <a:ext cx="26988" cy="25400"/>
              </a:xfrm>
              <a:custGeom>
                <a:avLst/>
                <a:gdLst>
                  <a:gd name="T0" fmla="*/ 13 w 19"/>
                  <a:gd name="T1" fmla="*/ 2 h 19"/>
                  <a:gd name="T2" fmla="*/ 1 w 19"/>
                  <a:gd name="T3" fmla="*/ 7 h 19"/>
                  <a:gd name="T4" fmla="*/ 6 w 19"/>
                  <a:gd name="T5" fmla="*/ 18 h 19"/>
                  <a:gd name="T6" fmla="*/ 7 w 19"/>
                  <a:gd name="T7" fmla="*/ 18 h 19"/>
                  <a:gd name="T8" fmla="*/ 10 w 19"/>
                  <a:gd name="T9" fmla="*/ 19 h 19"/>
                  <a:gd name="T10" fmla="*/ 18 w 19"/>
                  <a:gd name="T11" fmla="*/ 13 h 19"/>
                  <a:gd name="T12" fmla="*/ 13 w 19"/>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3" y="2"/>
                    </a:moveTo>
                    <a:cubicBezTo>
                      <a:pt x="8" y="0"/>
                      <a:pt x="3" y="2"/>
                      <a:pt x="1" y="7"/>
                    </a:cubicBezTo>
                    <a:cubicBezTo>
                      <a:pt x="0" y="11"/>
                      <a:pt x="2" y="16"/>
                      <a:pt x="6" y="18"/>
                    </a:cubicBezTo>
                    <a:cubicBezTo>
                      <a:pt x="6" y="18"/>
                      <a:pt x="7" y="18"/>
                      <a:pt x="7" y="18"/>
                    </a:cubicBezTo>
                    <a:cubicBezTo>
                      <a:pt x="8" y="18"/>
                      <a:pt x="9" y="19"/>
                      <a:pt x="10" y="19"/>
                    </a:cubicBezTo>
                    <a:cubicBezTo>
                      <a:pt x="13" y="19"/>
                      <a:pt x="16" y="16"/>
                      <a:pt x="18" y="13"/>
                    </a:cubicBezTo>
                    <a:cubicBezTo>
                      <a:pt x="19" y="9"/>
                      <a:pt x="17" y="4"/>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23"/>
              <p:cNvSpPr>
                <a:spLocks/>
              </p:cNvSpPr>
              <p:nvPr/>
            </p:nvSpPr>
            <p:spPr bwMode="auto">
              <a:xfrm>
                <a:off x="1565276" y="1866901"/>
                <a:ext cx="127000" cy="122238"/>
              </a:xfrm>
              <a:custGeom>
                <a:avLst/>
                <a:gdLst>
                  <a:gd name="T0" fmla="*/ 84 w 92"/>
                  <a:gd name="T1" fmla="*/ 89 h 89"/>
                  <a:gd name="T2" fmla="*/ 75 w 92"/>
                  <a:gd name="T3" fmla="*/ 80 h 89"/>
                  <a:gd name="T4" fmla="*/ 8 w 92"/>
                  <a:gd name="T5" fmla="*/ 17 h 89"/>
                  <a:gd name="T6" fmla="*/ 0 w 92"/>
                  <a:gd name="T7" fmla="*/ 8 h 89"/>
                  <a:gd name="T8" fmla="*/ 8 w 92"/>
                  <a:gd name="T9" fmla="*/ 0 h 89"/>
                  <a:gd name="T10" fmla="*/ 92 w 92"/>
                  <a:gd name="T11" fmla="*/ 80 h 89"/>
                  <a:gd name="T12" fmla="*/ 84 w 9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92" h="89">
                    <a:moveTo>
                      <a:pt x="84" y="89"/>
                    </a:moveTo>
                    <a:cubicBezTo>
                      <a:pt x="79" y="89"/>
                      <a:pt x="75" y="85"/>
                      <a:pt x="75" y="80"/>
                    </a:cubicBezTo>
                    <a:cubicBezTo>
                      <a:pt x="75" y="45"/>
                      <a:pt x="45" y="17"/>
                      <a:pt x="8" y="17"/>
                    </a:cubicBezTo>
                    <a:cubicBezTo>
                      <a:pt x="4" y="17"/>
                      <a:pt x="0" y="13"/>
                      <a:pt x="0" y="8"/>
                    </a:cubicBezTo>
                    <a:cubicBezTo>
                      <a:pt x="0" y="4"/>
                      <a:pt x="4" y="0"/>
                      <a:pt x="8" y="0"/>
                    </a:cubicBezTo>
                    <a:cubicBezTo>
                      <a:pt x="55" y="0"/>
                      <a:pt x="92" y="36"/>
                      <a:pt x="92" y="80"/>
                    </a:cubicBezTo>
                    <a:cubicBezTo>
                      <a:pt x="92" y="85"/>
                      <a:pt x="88" y="89"/>
                      <a:pt x="8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24"/>
              <p:cNvSpPr>
                <a:spLocks noEditPoints="1"/>
              </p:cNvSpPr>
              <p:nvPr/>
            </p:nvSpPr>
            <p:spPr bwMode="auto">
              <a:xfrm>
                <a:off x="1406526" y="1811338"/>
                <a:ext cx="338138" cy="396875"/>
              </a:xfrm>
              <a:custGeom>
                <a:avLst/>
                <a:gdLst>
                  <a:gd name="T0" fmla="*/ 122 w 244"/>
                  <a:gd name="T1" fmla="*/ 0 h 286"/>
                  <a:gd name="T2" fmla="*/ 0 w 244"/>
                  <a:gd name="T3" fmla="*/ 122 h 286"/>
                  <a:gd name="T4" fmla="*/ 24 w 244"/>
                  <a:gd name="T5" fmla="*/ 203 h 286"/>
                  <a:gd name="T6" fmla="*/ 46 w 244"/>
                  <a:gd name="T7" fmla="*/ 277 h 286"/>
                  <a:gd name="T8" fmla="*/ 54 w 244"/>
                  <a:gd name="T9" fmla="*/ 286 h 286"/>
                  <a:gd name="T10" fmla="*/ 90 w 244"/>
                  <a:gd name="T11" fmla="*/ 286 h 286"/>
                  <a:gd name="T12" fmla="*/ 155 w 244"/>
                  <a:gd name="T13" fmla="*/ 286 h 286"/>
                  <a:gd name="T14" fmla="*/ 190 w 244"/>
                  <a:gd name="T15" fmla="*/ 286 h 286"/>
                  <a:gd name="T16" fmla="*/ 199 w 244"/>
                  <a:gd name="T17" fmla="*/ 277 h 286"/>
                  <a:gd name="T18" fmla="*/ 221 w 244"/>
                  <a:gd name="T19" fmla="*/ 202 h 286"/>
                  <a:gd name="T20" fmla="*/ 244 w 244"/>
                  <a:gd name="T21" fmla="*/ 122 h 286"/>
                  <a:gd name="T22" fmla="*/ 122 w 244"/>
                  <a:gd name="T23" fmla="*/ 0 h 286"/>
                  <a:gd name="T24" fmla="*/ 98 w 244"/>
                  <a:gd name="T25" fmla="*/ 269 h 286"/>
                  <a:gd name="T26" fmla="*/ 87 w 244"/>
                  <a:gd name="T27" fmla="*/ 220 h 286"/>
                  <a:gd name="T28" fmla="*/ 76 w 244"/>
                  <a:gd name="T29" fmla="*/ 166 h 286"/>
                  <a:gd name="T30" fmla="*/ 77 w 244"/>
                  <a:gd name="T31" fmla="*/ 161 h 286"/>
                  <a:gd name="T32" fmla="*/ 87 w 244"/>
                  <a:gd name="T33" fmla="*/ 165 h 286"/>
                  <a:gd name="T34" fmla="*/ 122 w 244"/>
                  <a:gd name="T35" fmla="*/ 174 h 286"/>
                  <a:gd name="T36" fmla="*/ 158 w 244"/>
                  <a:gd name="T37" fmla="*/ 165 h 286"/>
                  <a:gd name="T38" fmla="*/ 168 w 244"/>
                  <a:gd name="T39" fmla="*/ 161 h 286"/>
                  <a:gd name="T40" fmla="*/ 168 w 244"/>
                  <a:gd name="T41" fmla="*/ 166 h 286"/>
                  <a:gd name="T42" fmla="*/ 158 w 244"/>
                  <a:gd name="T43" fmla="*/ 219 h 286"/>
                  <a:gd name="T44" fmla="*/ 147 w 244"/>
                  <a:gd name="T45" fmla="*/ 269 h 286"/>
                  <a:gd name="T46" fmla="*/ 98 w 244"/>
                  <a:gd name="T47" fmla="*/ 269 h 286"/>
                  <a:gd name="T48" fmla="*/ 205 w 244"/>
                  <a:gd name="T49" fmla="*/ 195 h 286"/>
                  <a:gd name="T50" fmla="*/ 182 w 244"/>
                  <a:gd name="T51" fmla="*/ 269 h 286"/>
                  <a:gd name="T52" fmla="*/ 164 w 244"/>
                  <a:gd name="T53" fmla="*/ 269 h 286"/>
                  <a:gd name="T54" fmla="*/ 175 w 244"/>
                  <a:gd name="T55" fmla="*/ 223 h 286"/>
                  <a:gd name="T56" fmla="*/ 186 w 244"/>
                  <a:gd name="T57" fmla="*/ 166 h 286"/>
                  <a:gd name="T58" fmla="*/ 170 w 244"/>
                  <a:gd name="T59" fmla="*/ 144 h 286"/>
                  <a:gd name="T60" fmla="*/ 151 w 244"/>
                  <a:gd name="T61" fmla="*/ 149 h 286"/>
                  <a:gd name="T62" fmla="*/ 122 w 244"/>
                  <a:gd name="T63" fmla="*/ 157 h 286"/>
                  <a:gd name="T64" fmla="*/ 94 w 244"/>
                  <a:gd name="T65" fmla="*/ 149 h 286"/>
                  <a:gd name="T66" fmla="*/ 75 w 244"/>
                  <a:gd name="T67" fmla="*/ 144 h 286"/>
                  <a:gd name="T68" fmla="*/ 59 w 244"/>
                  <a:gd name="T69" fmla="*/ 166 h 286"/>
                  <a:gd name="T70" fmla="*/ 70 w 244"/>
                  <a:gd name="T71" fmla="*/ 224 h 286"/>
                  <a:gd name="T72" fmla="*/ 80 w 244"/>
                  <a:gd name="T73" fmla="*/ 269 h 286"/>
                  <a:gd name="T74" fmla="*/ 62 w 244"/>
                  <a:gd name="T75" fmla="*/ 269 h 286"/>
                  <a:gd name="T76" fmla="*/ 40 w 244"/>
                  <a:gd name="T77" fmla="*/ 197 h 286"/>
                  <a:gd name="T78" fmla="*/ 18 w 244"/>
                  <a:gd name="T79" fmla="*/ 122 h 286"/>
                  <a:gd name="T80" fmla="*/ 122 w 244"/>
                  <a:gd name="T81" fmla="*/ 17 h 286"/>
                  <a:gd name="T82" fmla="*/ 227 w 244"/>
                  <a:gd name="T83" fmla="*/ 122 h 286"/>
                  <a:gd name="T84" fmla="*/ 205 w 244"/>
                  <a:gd name="T85" fmla="*/ 19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86">
                    <a:moveTo>
                      <a:pt x="122" y="0"/>
                    </a:moveTo>
                    <a:cubicBezTo>
                      <a:pt x="55" y="0"/>
                      <a:pt x="0" y="55"/>
                      <a:pt x="0" y="122"/>
                    </a:cubicBezTo>
                    <a:cubicBezTo>
                      <a:pt x="0" y="149"/>
                      <a:pt x="12" y="176"/>
                      <a:pt x="24" y="203"/>
                    </a:cubicBezTo>
                    <a:cubicBezTo>
                      <a:pt x="35" y="228"/>
                      <a:pt x="46" y="254"/>
                      <a:pt x="46" y="277"/>
                    </a:cubicBezTo>
                    <a:cubicBezTo>
                      <a:pt x="46" y="282"/>
                      <a:pt x="50" y="286"/>
                      <a:pt x="54" y="286"/>
                    </a:cubicBezTo>
                    <a:cubicBezTo>
                      <a:pt x="90" y="286"/>
                      <a:pt x="90" y="286"/>
                      <a:pt x="90" y="286"/>
                    </a:cubicBezTo>
                    <a:cubicBezTo>
                      <a:pt x="155" y="286"/>
                      <a:pt x="155" y="286"/>
                      <a:pt x="155" y="286"/>
                    </a:cubicBezTo>
                    <a:cubicBezTo>
                      <a:pt x="190" y="286"/>
                      <a:pt x="190" y="286"/>
                      <a:pt x="190" y="286"/>
                    </a:cubicBezTo>
                    <a:cubicBezTo>
                      <a:pt x="195" y="286"/>
                      <a:pt x="199" y="282"/>
                      <a:pt x="199" y="277"/>
                    </a:cubicBezTo>
                    <a:cubicBezTo>
                      <a:pt x="199" y="253"/>
                      <a:pt x="210" y="227"/>
                      <a:pt x="221" y="202"/>
                    </a:cubicBezTo>
                    <a:cubicBezTo>
                      <a:pt x="233" y="176"/>
                      <a:pt x="244" y="148"/>
                      <a:pt x="244" y="122"/>
                    </a:cubicBezTo>
                    <a:cubicBezTo>
                      <a:pt x="244" y="55"/>
                      <a:pt x="190" y="0"/>
                      <a:pt x="122" y="0"/>
                    </a:cubicBezTo>
                    <a:close/>
                    <a:moveTo>
                      <a:pt x="98" y="269"/>
                    </a:moveTo>
                    <a:cubicBezTo>
                      <a:pt x="96" y="256"/>
                      <a:pt x="92" y="238"/>
                      <a:pt x="87" y="220"/>
                    </a:cubicBezTo>
                    <a:cubicBezTo>
                      <a:pt x="82" y="199"/>
                      <a:pt x="76" y="177"/>
                      <a:pt x="76" y="166"/>
                    </a:cubicBezTo>
                    <a:cubicBezTo>
                      <a:pt x="76" y="163"/>
                      <a:pt x="76" y="162"/>
                      <a:pt x="77" y="161"/>
                    </a:cubicBezTo>
                    <a:cubicBezTo>
                      <a:pt x="79" y="162"/>
                      <a:pt x="83" y="163"/>
                      <a:pt x="87" y="165"/>
                    </a:cubicBezTo>
                    <a:cubicBezTo>
                      <a:pt x="97" y="169"/>
                      <a:pt x="109" y="174"/>
                      <a:pt x="122" y="174"/>
                    </a:cubicBezTo>
                    <a:cubicBezTo>
                      <a:pt x="136" y="174"/>
                      <a:pt x="148" y="169"/>
                      <a:pt x="158" y="165"/>
                    </a:cubicBezTo>
                    <a:cubicBezTo>
                      <a:pt x="161" y="163"/>
                      <a:pt x="166" y="162"/>
                      <a:pt x="168" y="161"/>
                    </a:cubicBezTo>
                    <a:cubicBezTo>
                      <a:pt x="168" y="162"/>
                      <a:pt x="168" y="163"/>
                      <a:pt x="168" y="166"/>
                    </a:cubicBezTo>
                    <a:cubicBezTo>
                      <a:pt x="168" y="177"/>
                      <a:pt x="163" y="198"/>
                      <a:pt x="158" y="219"/>
                    </a:cubicBezTo>
                    <a:cubicBezTo>
                      <a:pt x="153" y="237"/>
                      <a:pt x="149" y="255"/>
                      <a:pt x="147" y="269"/>
                    </a:cubicBezTo>
                    <a:lnTo>
                      <a:pt x="98" y="269"/>
                    </a:lnTo>
                    <a:close/>
                    <a:moveTo>
                      <a:pt x="205" y="195"/>
                    </a:moveTo>
                    <a:cubicBezTo>
                      <a:pt x="195" y="219"/>
                      <a:pt x="184" y="244"/>
                      <a:pt x="182" y="269"/>
                    </a:cubicBezTo>
                    <a:cubicBezTo>
                      <a:pt x="164" y="269"/>
                      <a:pt x="164" y="269"/>
                      <a:pt x="164" y="269"/>
                    </a:cubicBezTo>
                    <a:cubicBezTo>
                      <a:pt x="166" y="257"/>
                      <a:pt x="170" y="239"/>
                      <a:pt x="175" y="223"/>
                    </a:cubicBezTo>
                    <a:cubicBezTo>
                      <a:pt x="180" y="200"/>
                      <a:pt x="186" y="179"/>
                      <a:pt x="186" y="166"/>
                    </a:cubicBezTo>
                    <a:cubicBezTo>
                      <a:pt x="186" y="147"/>
                      <a:pt x="176" y="144"/>
                      <a:pt x="170" y="144"/>
                    </a:cubicBezTo>
                    <a:cubicBezTo>
                      <a:pt x="164" y="144"/>
                      <a:pt x="158" y="146"/>
                      <a:pt x="151" y="149"/>
                    </a:cubicBezTo>
                    <a:cubicBezTo>
                      <a:pt x="142" y="153"/>
                      <a:pt x="132" y="157"/>
                      <a:pt x="122" y="157"/>
                    </a:cubicBezTo>
                    <a:cubicBezTo>
                      <a:pt x="112" y="157"/>
                      <a:pt x="102" y="153"/>
                      <a:pt x="94" y="149"/>
                    </a:cubicBezTo>
                    <a:cubicBezTo>
                      <a:pt x="87" y="146"/>
                      <a:pt x="81" y="144"/>
                      <a:pt x="75" y="144"/>
                    </a:cubicBezTo>
                    <a:cubicBezTo>
                      <a:pt x="69" y="144"/>
                      <a:pt x="59" y="147"/>
                      <a:pt x="59" y="166"/>
                    </a:cubicBezTo>
                    <a:cubicBezTo>
                      <a:pt x="59" y="179"/>
                      <a:pt x="64" y="201"/>
                      <a:pt x="70" y="224"/>
                    </a:cubicBezTo>
                    <a:cubicBezTo>
                      <a:pt x="74" y="240"/>
                      <a:pt x="79" y="257"/>
                      <a:pt x="80" y="269"/>
                    </a:cubicBezTo>
                    <a:cubicBezTo>
                      <a:pt x="62" y="269"/>
                      <a:pt x="62" y="269"/>
                      <a:pt x="62" y="269"/>
                    </a:cubicBezTo>
                    <a:cubicBezTo>
                      <a:pt x="60" y="245"/>
                      <a:pt x="50" y="220"/>
                      <a:pt x="40" y="197"/>
                    </a:cubicBezTo>
                    <a:cubicBezTo>
                      <a:pt x="29" y="171"/>
                      <a:pt x="18" y="145"/>
                      <a:pt x="18" y="122"/>
                    </a:cubicBezTo>
                    <a:cubicBezTo>
                      <a:pt x="18" y="64"/>
                      <a:pt x="65" y="17"/>
                      <a:pt x="122" y="17"/>
                    </a:cubicBezTo>
                    <a:cubicBezTo>
                      <a:pt x="180" y="17"/>
                      <a:pt x="227" y="64"/>
                      <a:pt x="227" y="122"/>
                    </a:cubicBezTo>
                    <a:cubicBezTo>
                      <a:pt x="227" y="145"/>
                      <a:pt x="217" y="169"/>
                      <a:pt x="205"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25"/>
              <p:cNvSpPr>
                <a:spLocks/>
              </p:cNvSpPr>
              <p:nvPr/>
            </p:nvSpPr>
            <p:spPr bwMode="auto">
              <a:xfrm>
                <a:off x="1470026" y="2228851"/>
                <a:ext cx="212725" cy="23813"/>
              </a:xfrm>
              <a:custGeom>
                <a:avLst/>
                <a:gdLst>
                  <a:gd name="T0" fmla="*/ 144 w 153"/>
                  <a:gd name="T1" fmla="*/ 17 h 17"/>
                  <a:gd name="T2" fmla="*/ 8 w 153"/>
                  <a:gd name="T3" fmla="*/ 17 h 17"/>
                  <a:gd name="T4" fmla="*/ 0 w 153"/>
                  <a:gd name="T5" fmla="*/ 9 h 17"/>
                  <a:gd name="T6" fmla="*/ 8 w 153"/>
                  <a:gd name="T7" fmla="*/ 0 h 17"/>
                  <a:gd name="T8" fmla="*/ 144 w 153"/>
                  <a:gd name="T9" fmla="*/ 0 h 17"/>
                  <a:gd name="T10" fmla="*/ 153 w 153"/>
                  <a:gd name="T11" fmla="*/ 9 h 17"/>
                  <a:gd name="T12" fmla="*/ 144 w 1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53" h="17">
                    <a:moveTo>
                      <a:pt x="144" y="17"/>
                    </a:moveTo>
                    <a:cubicBezTo>
                      <a:pt x="8" y="17"/>
                      <a:pt x="8" y="17"/>
                      <a:pt x="8" y="17"/>
                    </a:cubicBezTo>
                    <a:cubicBezTo>
                      <a:pt x="4" y="17"/>
                      <a:pt x="0" y="13"/>
                      <a:pt x="0" y="9"/>
                    </a:cubicBezTo>
                    <a:cubicBezTo>
                      <a:pt x="0" y="4"/>
                      <a:pt x="4" y="0"/>
                      <a:pt x="8" y="0"/>
                    </a:cubicBezTo>
                    <a:cubicBezTo>
                      <a:pt x="144" y="0"/>
                      <a:pt x="144" y="0"/>
                      <a:pt x="144" y="0"/>
                    </a:cubicBezTo>
                    <a:cubicBezTo>
                      <a:pt x="149" y="0"/>
                      <a:pt x="153" y="4"/>
                      <a:pt x="153" y="9"/>
                    </a:cubicBezTo>
                    <a:cubicBezTo>
                      <a:pt x="153" y="13"/>
                      <a:pt x="149" y="17"/>
                      <a:pt x="14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26"/>
              <p:cNvSpPr>
                <a:spLocks/>
              </p:cNvSpPr>
              <p:nvPr/>
            </p:nvSpPr>
            <p:spPr bwMode="auto">
              <a:xfrm>
                <a:off x="1470026" y="2274888"/>
                <a:ext cx="212725" cy="23813"/>
              </a:xfrm>
              <a:custGeom>
                <a:avLst/>
                <a:gdLst>
                  <a:gd name="T0" fmla="*/ 144 w 153"/>
                  <a:gd name="T1" fmla="*/ 17 h 17"/>
                  <a:gd name="T2" fmla="*/ 8 w 153"/>
                  <a:gd name="T3" fmla="*/ 17 h 17"/>
                  <a:gd name="T4" fmla="*/ 0 w 153"/>
                  <a:gd name="T5" fmla="*/ 8 h 17"/>
                  <a:gd name="T6" fmla="*/ 8 w 153"/>
                  <a:gd name="T7" fmla="*/ 0 h 17"/>
                  <a:gd name="T8" fmla="*/ 144 w 153"/>
                  <a:gd name="T9" fmla="*/ 0 h 17"/>
                  <a:gd name="T10" fmla="*/ 153 w 153"/>
                  <a:gd name="T11" fmla="*/ 8 h 17"/>
                  <a:gd name="T12" fmla="*/ 144 w 1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53" h="17">
                    <a:moveTo>
                      <a:pt x="144" y="17"/>
                    </a:moveTo>
                    <a:cubicBezTo>
                      <a:pt x="8" y="17"/>
                      <a:pt x="8" y="17"/>
                      <a:pt x="8" y="17"/>
                    </a:cubicBezTo>
                    <a:cubicBezTo>
                      <a:pt x="4" y="17"/>
                      <a:pt x="0" y="13"/>
                      <a:pt x="0" y="8"/>
                    </a:cubicBezTo>
                    <a:cubicBezTo>
                      <a:pt x="0" y="3"/>
                      <a:pt x="4" y="0"/>
                      <a:pt x="8" y="0"/>
                    </a:cubicBezTo>
                    <a:cubicBezTo>
                      <a:pt x="144" y="0"/>
                      <a:pt x="144" y="0"/>
                      <a:pt x="144" y="0"/>
                    </a:cubicBezTo>
                    <a:cubicBezTo>
                      <a:pt x="149" y="0"/>
                      <a:pt x="153" y="3"/>
                      <a:pt x="153" y="8"/>
                    </a:cubicBezTo>
                    <a:cubicBezTo>
                      <a:pt x="153" y="13"/>
                      <a:pt x="149" y="17"/>
                      <a:pt x="14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27"/>
              <p:cNvSpPr>
                <a:spLocks/>
              </p:cNvSpPr>
              <p:nvPr/>
            </p:nvSpPr>
            <p:spPr bwMode="auto">
              <a:xfrm>
                <a:off x="1508126" y="2319338"/>
                <a:ext cx="136525" cy="23813"/>
              </a:xfrm>
              <a:custGeom>
                <a:avLst/>
                <a:gdLst>
                  <a:gd name="T0" fmla="*/ 90 w 98"/>
                  <a:gd name="T1" fmla="*/ 17 h 17"/>
                  <a:gd name="T2" fmla="*/ 9 w 98"/>
                  <a:gd name="T3" fmla="*/ 17 h 17"/>
                  <a:gd name="T4" fmla="*/ 0 w 98"/>
                  <a:gd name="T5" fmla="*/ 9 h 17"/>
                  <a:gd name="T6" fmla="*/ 9 w 98"/>
                  <a:gd name="T7" fmla="*/ 0 h 17"/>
                  <a:gd name="T8" fmla="*/ 90 w 98"/>
                  <a:gd name="T9" fmla="*/ 0 h 17"/>
                  <a:gd name="T10" fmla="*/ 98 w 98"/>
                  <a:gd name="T11" fmla="*/ 9 h 17"/>
                  <a:gd name="T12" fmla="*/ 90 w 9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98" h="17">
                    <a:moveTo>
                      <a:pt x="90" y="17"/>
                    </a:moveTo>
                    <a:cubicBezTo>
                      <a:pt x="9" y="17"/>
                      <a:pt x="9" y="17"/>
                      <a:pt x="9" y="17"/>
                    </a:cubicBezTo>
                    <a:cubicBezTo>
                      <a:pt x="4" y="17"/>
                      <a:pt x="0" y="13"/>
                      <a:pt x="0" y="9"/>
                    </a:cubicBezTo>
                    <a:cubicBezTo>
                      <a:pt x="0" y="4"/>
                      <a:pt x="4" y="0"/>
                      <a:pt x="9" y="0"/>
                    </a:cubicBezTo>
                    <a:cubicBezTo>
                      <a:pt x="90" y="0"/>
                      <a:pt x="90" y="0"/>
                      <a:pt x="90" y="0"/>
                    </a:cubicBezTo>
                    <a:cubicBezTo>
                      <a:pt x="95" y="0"/>
                      <a:pt x="98" y="4"/>
                      <a:pt x="98" y="9"/>
                    </a:cubicBezTo>
                    <a:cubicBezTo>
                      <a:pt x="98" y="13"/>
                      <a:pt x="95" y="17"/>
                      <a:pt x="9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15" name="Rechteck 114"/>
          <p:cNvSpPr/>
          <p:nvPr/>
        </p:nvSpPr>
        <p:spPr bwMode="gray">
          <a:xfrm>
            <a:off x="6813629" y="3915253"/>
            <a:ext cx="1758880" cy="250754"/>
          </a:xfrm>
          <a:prstGeom prst="rect">
            <a:avLst/>
          </a:prstGeom>
          <a:noFill/>
          <a:ln w="9525" algn="ctr">
            <a:noFill/>
            <a:miter lim="800000"/>
            <a:headEnd/>
            <a:tailEnd/>
          </a:ln>
          <a:effectLst/>
        </p:spPr>
        <p:txBody>
          <a:bodyPr lIns="63500" tIns="0" rIns="64800" bIns="0" rtlCol="0" anchor="ctr"/>
          <a:lstStyle/>
          <a:p>
            <a:pPr algn="ctr">
              <a:spcBef>
                <a:spcPct val="0"/>
              </a:spcBef>
              <a:buClrTx/>
              <a:buSzPct val="90000"/>
            </a:pPr>
            <a:r>
              <a:rPr lang="de-DE" sz="800" dirty="0">
                <a:solidFill>
                  <a:schemeClr val="tx2"/>
                </a:solidFill>
                <a:cs typeface="Arial" pitchFamily="34" charset="0"/>
              </a:rPr>
              <a:t>Kombination fachlicher </a:t>
            </a:r>
            <a:r>
              <a:rPr lang="de-DE" sz="800">
                <a:solidFill>
                  <a:schemeClr val="tx2"/>
                </a:solidFill>
                <a:cs typeface="Arial" pitchFamily="34" charset="0"/>
              </a:rPr>
              <a:t>Expertise mit </a:t>
            </a:r>
            <a:r>
              <a:rPr lang="de-DE" sz="800" dirty="0">
                <a:solidFill>
                  <a:schemeClr val="tx2"/>
                </a:solidFill>
                <a:cs typeface="Arial" pitchFamily="34" charset="0"/>
              </a:rPr>
              <a:t>Technologie-Lösungen</a:t>
            </a:r>
          </a:p>
        </p:txBody>
      </p:sp>
      <p:grpSp>
        <p:nvGrpSpPr>
          <p:cNvPr id="117" name="Gruppieren 116"/>
          <p:cNvGrpSpPr/>
          <p:nvPr/>
        </p:nvGrpSpPr>
        <p:grpSpPr>
          <a:xfrm>
            <a:off x="6628951" y="4517408"/>
            <a:ext cx="1837024" cy="746157"/>
            <a:chOff x="6628951" y="4539683"/>
            <a:chExt cx="1837024" cy="727634"/>
          </a:xfrm>
        </p:grpSpPr>
        <p:grpSp>
          <p:nvGrpSpPr>
            <p:cNvPr id="118" name="Group 417"/>
            <p:cNvGrpSpPr>
              <a:grpSpLocks noChangeAspect="1"/>
            </p:cNvGrpSpPr>
            <p:nvPr/>
          </p:nvGrpSpPr>
          <p:grpSpPr>
            <a:xfrm>
              <a:off x="6628951" y="5114912"/>
              <a:ext cx="175103" cy="152405"/>
              <a:chOff x="5522913" y="3387725"/>
              <a:chExt cx="342900" cy="298450"/>
            </a:xfrm>
            <a:solidFill>
              <a:schemeClr val="bg1"/>
            </a:solidFill>
          </p:grpSpPr>
          <p:sp>
            <p:nvSpPr>
              <p:cNvPr id="120" name="Freeform 319"/>
              <p:cNvSpPr>
                <a:spLocks noEditPoints="1"/>
              </p:cNvSpPr>
              <p:nvPr/>
            </p:nvSpPr>
            <p:spPr bwMode="auto">
              <a:xfrm>
                <a:off x="5522913" y="3387725"/>
                <a:ext cx="179388" cy="200025"/>
              </a:xfrm>
              <a:custGeom>
                <a:avLst/>
                <a:gdLst>
                  <a:gd name="T0" fmla="*/ 0 w 119"/>
                  <a:gd name="T1" fmla="*/ 125 h 132"/>
                  <a:gd name="T2" fmla="*/ 7 w 119"/>
                  <a:gd name="T3" fmla="*/ 116 h 132"/>
                  <a:gd name="T4" fmla="*/ 15 w 119"/>
                  <a:gd name="T5" fmla="*/ 123 h 132"/>
                  <a:gd name="T6" fmla="*/ 8 w 119"/>
                  <a:gd name="T7" fmla="*/ 132 h 132"/>
                  <a:gd name="T8" fmla="*/ 7 w 119"/>
                  <a:gd name="T9" fmla="*/ 110 h 132"/>
                  <a:gd name="T10" fmla="*/ 0 w 119"/>
                  <a:gd name="T11" fmla="*/ 101 h 132"/>
                  <a:gd name="T12" fmla="*/ 16 w 119"/>
                  <a:gd name="T13" fmla="*/ 102 h 132"/>
                  <a:gd name="T14" fmla="*/ 8 w 119"/>
                  <a:gd name="T15" fmla="*/ 110 h 132"/>
                  <a:gd name="T16" fmla="*/ 10 w 119"/>
                  <a:gd name="T17" fmla="*/ 88 h 132"/>
                  <a:gd name="T18" fmla="*/ 6 w 119"/>
                  <a:gd name="T19" fmla="*/ 78 h 132"/>
                  <a:gd name="T20" fmla="*/ 20 w 119"/>
                  <a:gd name="T21" fmla="*/ 83 h 132"/>
                  <a:gd name="T22" fmla="*/ 13 w 119"/>
                  <a:gd name="T23" fmla="*/ 89 h 132"/>
                  <a:gd name="T24" fmla="*/ 18 w 119"/>
                  <a:gd name="T25" fmla="*/ 68 h 132"/>
                  <a:gd name="T26" fmla="*/ 26 w 119"/>
                  <a:gd name="T27" fmla="*/ 54 h 132"/>
                  <a:gd name="T28" fmla="*/ 28 w 119"/>
                  <a:gd name="T29" fmla="*/ 65 h 132"/>
                  <a:gd name="T30" fmla="*/ 34 w 119"/>
                  <a:gd name="T31" fmla="*/ 51 h 132"/>
                  <a:gd name="T32" fmla="*/ 28 w 119"/>
                  <a:gd name="T33" fmla="*/ 39 h 132"/>
                  <a:gd name="T34" fmla="*/ 40 w 119"/>
                  <a:gd name="T35" fmla="*/ 38 h 132"/>
                  <a:gd name="T36" fmla="*/ 40 w 119"/>
                  <a:gd name="T37" fmla="*/ 49 h 132"/>
                  <a:gd name="T38" fmla="*/ 50 w 119"/>
                  <a:gd name="T39" fmla="*/ 37 h 132"/>
                  <a:gd name="T40" fmla="*/ 46 w 119"/>
                  <a:gd name="T41" fmla="*/ 23 h 132"/>
                  <a:gd name="T42" fmla="*/ 57 w 119"/>
                  <a:gd name="T43" fmla="*/ 24 h 132"/>
                  <a:gd name="T44" fmla="*/ 55 w 119"/>
                  <a:gd name="T45" fmla="*/ 35 h 132"/>
                  <a:gd name="T46" fmla="*/ 69 w 119"/>
                  <a:gd name="T47" fmla="*/ 26 h 132"/>
                  <a:gd name="T48" fmla="*/ 66 w 119"/>
                  <a:gd name="T49" fmla="*/ 11 h 132"/>
                  <a:gd name="T50" fmla="*/ 76 w 119"/>
                  <a:gd name="T51" fmla="*/ 15 h 132"/>
                  <a:gd name="T52" fmla="*/ 72 w 119"/>
                  <a:gd name="T53" fmla="*/ 25 h 132"/>
                  <a:gd name="T54" fmla="*/ 89 w 119"/>
                  <a:gd name="T55" fmla="*/ 19 h 132"/>
                  <a:gd name="T56" fmla="*/ 88 w 119"/>
                  <a:gd name="T57" fmla="*/ 4 h 132"/>
                  <a:gd name="T58" fmla="*/ 92 w 119"/>
                  <a:gd name="T59" fmla="*/ 18 h 132"/>
                  <a:gd name="T60" fmla="*/ 89 w 119"/>
                  <a:gd name="T61" fmla="*/ 19 h 132"/>
                  <a:gd name="T62" fmla="*/ 103 w 119"/>
                  <a:gd name="T63" fmla="*/ 8 h 132"/>
                  <a:gd name="T64" fmla="*/ 111 w 119"/>
                  <a:gd name="T65" fmla="*/ 1 h 132"/>
                  <a:gd name="T66" fmla="*/ 112 w 119"/>
                  <a:gd name="T67" fmla="*/ 16 h 132"/>
                  <a:gd name="T68" fmla="*/ 111 w 119"/>
                  <a:gd name="T69" fmla="*/ 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32">
                    <a:moveTo>
                      <a:pt x="8" y="132"/>
                    </a:moveTo>
                    <a:cubicBezTo>
                      <a:pt x="4" y="132"/>
                      <a:pt x="0" y="129"/>
                      <a:pt x="0" y="125"/>
                    </a:cubicBezTo>
                    <a:cubicBezTo>
                      <a:pt x="0" y="124"/>
                      <a:pt x="0" y="124"/>
                      <a:pt x="0" y="124"/>
                    </a:cubicBezTo>
                    <a:cubicBezTo>
                      <a:pt x="0" y="120"/>
                      <a:pt x="3" y="116"/>
                      <a:pt x="7" y="116"/>
                    </a:cubicBezTo>
                    <a:cubicBezTo>
                      <a:pt x="11" y="115"/>
                      <a:pt x="15" y="118"/>
                      <a:pt x="15" y="123"/>
                    </a:cubicBezTo>
                    <a:cubicBezTo>
                      <a:pt x="15" y="123"/>
                      <a:pt x="15" y="123"/>
                      <a:pt x="15" y="123"/>
                    </a:cubicBezTo>
                    <a:cubicBezTo>
                      <a:pt x="16" y="127"/>
                      <a:pt x="13" y="131"/>
                      <a:pt x="9" y="132"/>
                    </a:cubicBezTo>
                    <a:cubicBezTo>
                      <a:pt x="8" y="132"/>
                      <a:pt x="8" y="132"/>
                      <a:pt x="8" y="132"/>
                    </a:cubicBezTo>
                    <a:close/>
                    <a:moveTo>
                      <a:pt x="8" y="110"/>
                    </a:moveTo>
                    <a:cubicBezTo>
                      <a:pt x="8" y="110"/>
                      <a:pt x="7" y="110"/>
                      <a:pt x="7" y="110"/>
                    </a:cubicBezTo>
                    <a:cubicBezTo>
                      <a:pt x="3" y="109"/>
                      <a:pt x="0" y="105"/>
                      <a:pt x="0" y="101"/>
                    </a:cubicBezTo>
                    <a:cubicBezTo>
                      <a:pt x="0" y="101"/>
                      <a:pt x="0" y="101"/>
                      <a:pt x="0" y="101"/>
                    </a:cubicBezTo>
                    <a:cubicBezTo>
                      <a:pt x="1" y="96"/>
                      <a:pt x="5" y="93"/>
                      <a:pt x="9" y="94"/>
                    </a:cubicBezTo>
                    <a:cubicBezTo>
                      <a:pt x="13" y="94"/>
                      <a:pt x="16" y="98"/>
                      <a:pt x="16" y="102"/>
                    </a:cubicBezTo>
                    <a:cubicBezTo>
                      <a:pt x="16" y="103"/>
                      <a:pt x="16" y="103"/>
                      <a:pt x="16" y="103"/>
                    </a:cubicBezTo>
                    <a:cubicBezTo>
                      <a:pt x="15" y="107"/>
                      <a:pt x="12" y="110"/>
                      <a:pt x="8" y="110"/>
                    </a:cubicBezTo>
                    <a:close/>
                    <a:moveTo>
                      <a:pt x="13" y="89"/>
                    </a:moveTo>
                    <a:cubicBezTo>
                      <a:pt x="12" y="89"/>
                      <a:pt x="11" y="89"/>
                      <a:pt x="10" y="88"/>
                    </a:cubicBezTo>
                    <a:cubicBezTo>
                      <a:pt x="6" y="87"/>
                      <a:pt x="4" y="83"/>
                      <a:pt x="5" y="79"/>
                    </a:cubicBezTo>
                    <a:cubicBezTo>
                      <a:pt x="6" y="78"/>
                      <a:pt x="6" y="78"/>
                      <a:pt x="6" y="78"/>
                    </a:cubicBezTo>
                    <a:cubicBezTo>
                      <a:pt x="7" y="74"/>
                      <a:pt x="11" y="72"/>
                      <a:pt x="15" y="73"/>
                    </a:cubicBezTo>
                    <a:cubicBezTo>
                      <a:pt x="19" y="74"/>
                      <a:pt x="22" y="79"/>
                      <a:pt x="20" y="83"/>
                    </a:cubicBezTo>
                    <a:cubicBezTo>
                      <a:pt x="20" y="83"/>
                      <a:pt x="20" y="83"/>
                      <a:pt x="20" y="83"/>
                    </a:cubicBezTo>
                    <a:cubicBezTo>
                      <a:pt x="19" y="87"/>
                      <a:pt x="16" y="89"/>
                      <a:pt x="13" y="89"/>
                    </a:cubicBezTo>
                    <a:close/>
                    <a:moveTo>
                      <a:pt x="22" y="69"/>
                    </a:moveTo>
                    <a:cubicBezTo>
                      <a:pt x="20" y="69"/>
                      <a:pt x="19" y="69"/>
                      <a:pt x="18" y="68"/>
                    </a:cubicBezTo>
                    <a:cubicBezTo>
                      <a:pt x="14" y="66"/>
                      <a:pt x="13" y="61"/>
                      <a:pt x="15" y="57"/>
                    </a:cubicBezTo>
                    <a:cubicBezTo>
                      <a:pt x="17" y="54"/>
                      <a:pt x="22" y="52"/>
                      <a:pt x="26" y="54"/>
                    </a:cubicBezTo>
                    <a:cubicBezTo>
                      <a:pt x="29" y="56"/>
                      <a:pt x="31" y="61"/>
                      <a:pt x="29" y="65"/>
                    </a:cubicBezTo>
                    <a:cubicBezTo>
                      <a:pt x="28" y="65"/>
                      <a:pt x="28" y="65"/>
                      <a:pt x="28" y="65"/>
                    </a:cubicBezTo>
                    <a:cubicBezTo>
                      <a:pt x="27" y="68"/>
                      <a:pt x="24" y="69"/>
                      <a:pt x="22" y="69"/>
                    </a:cubicBezTo>
                    <a:close/>
                    <a:moveTo>
                      <a:pt x="34" y="51"/>
                    </a:moveTo>
                    <a:cubicBezTo>
                      <a:pt x="32" y="51"/>
                      <a:pt x="31" y="51"/>
                      <a:pt x="29" y="49"/>
                    </a:cubicBezTo>
                    <a:cubicBezTo>
                      <a:pt x="26" y="47"/>
                      <a:pt x="26" y="42"/>
                      <a:pt x="28" y="39"/>
                    </a:cubicBezTo>
                    <a:cubicBezTo>
                      <a:pt x="29" y="38"/>
                      <a:pt x="29" y="38"/>
                      <a:pt x="29" y="38"/>
                    </a:cubicBezTo>
                    <a:cubicBezTo>
                      <a:pt x="32" y="35"/>
                      <a:pt x="37" y="35"/>
                      <a:pt x="40" y="38"/>
                    </a:cubicBezTo>
                    <a:cubicBezTo>
                      <a:pt x="43" y="40"/>
                      <a:pt x="43" y="45"/>
                      <a:pt x="40" y="48"/>
                    </a:cubicBezTo>
                    <a:cubicBezTo>
                      <a:pt x="40" y="49"/>
                      <a:pt x="40" y="49"/>
                      <a:pt x="40" y="49"/>
                    </a:cubicBezTo>
                    <a:cubicBezTo>
                      <a:pt x="39" y="51"/>
                      <a:pt x="36" y="51"/>
                      <a:pt x="34" y="51"/>
                    </a:cubicBezTo>
                    <a:close/>
                    <a:moveTo>
                      <a:pt x="50" y="37"/>
                    </a:moveTo>
                    <a:cubicBezTo>
                      <a:pt x="48" y="37"/>
                      <a:pt x="46" y="36"/>
                      <a:pt x="44" y="34"/>
                    </a:cubicBezTo>
                    <a:cubicBezTo>
                      <a:pt x="41" y="30"/>
                      <a:pt x="42" y="25"/>
                      <a:pt x="46" y="23"/>
                    </a:cubicBezTo>
                    <a:cubicBezTo>
                      <a:pt x="46" y="23"/>
                      <a:pt x="46" y="23"/>
                      <a:pt x="46" y="23"/>
                    </a:cubicBezTo>
                    <a:cubicBezTo>
                      <a:pt x="50" y="20"/>
                      <a:pt x="54" y="21"/>
                      <a:pt x="57" y="24"/>
                    </a:cubicBezTo>
                    <a:cubicBezTo>
                      <a:pt x="59" y="28"/>
                      <a:pt x="59" y="32"/>
                      <a:pt x="55" y="35"/>
                    </a:cubicBezTo>
                    <a:cubicBezTo>
                      <a:pt x="55" y="35"/>
                      <a:pt x="55" y="35"/>
                      <a:pt x="55" y="35"/>
                    </a:cubicBezTo>
                    <a:cubicBezTo>
                      <a:pt x="53" y="36"/>
                      <a:pt x="52" y="37"/>
                      <a:pt x="50" y="37"/>
                    </a:cubicBezTo>
                    <a:close/>
                    <a:moveTo>
                      <a:pt x="69" y="26"/>
                    </a:moveTo>
                    <a:cubicBezTo>
                      <a:pt x="66" y="26"/>
                      <a:pt x="63" y="24"/>
                      <a:pt x="62" y="21"/>
                    </a:cubicBezTo>
                    <a:cubicBezTo>
                      <a:pt x="60" y="17"/>
                      <a:pt x="62" y="13"/>
                      <a:pt x="66" y="11"/>
                    </a:cubicBezTo>
                    <a:cubicBezTo>
                      <a:pt x="66" y="11"/>
                      <a:pt x="66" y="11"/>
                      <a:pt x="66" y="11"/>
                    </a:cubicBezTo>
                    <a:cubicBezTo>
                      <a:pt x="70" y="9"/>
                      <a:pt x="75" y="11"/>
                      <a:pt x="76" y="15"/>
                    </a:cubicBezTo>
                    <a:cubicBezTo>
                      <a:pt x="78" y="19"/>
                      <a:pt x="76" y="23"/>
                      <a:pt x="73" y="25"/>
                    </a:cubicBezTo>
                    <a:cubicBezTo>
                      <a:pt x="72" y="25"/>
                      <a:pt x="72" y="25"/>
                      <a:pt x="72" y="25"/>
                    </a:cubicBezTo>
                    <a:cubicBezTo>
                      <a:pt x="71" y="26"/>
                      <a:pt x="70" y="26"/>
                      <a:pt x="69" y="26"/>
                    </a:cubicBezTo>
                    <a:close/>
                    <a:moveTo>
                      <a:pt x="89" y="19"/>
                    </a:moveTo>
                    <a:cubicBezTo>
                      <a:pt x="86" y="19"/>
                      <a:pt x="83" y="16"/>
                      <a:pt x="82" y="13"/>
                    </a:cubicBezTo>
                    <a:cubicBezTo>
                      <a:pt x="81" y="9"/>
                      <a:pt x="83" y="4"/>
                      <a:pt x="88" y="4"/>
                    </a:cubicBezTo>
                    <a:cubicBezTo>
                      <a:pt x="92" y="3"/>
                      <a:pt x="96" y="5"/>
                      <a:pt x="97" y="9"/>
                    </a:cubicBezTo>
                    <a:cubicBezTo>
                      <a:pt x="98" y="13"/>
                      <a:pt x="96" y="17"/>
                      <a:pt x="92" y="18"/>
                    </a:cubicBezTo>
                    <a:cubicBezTo>
                      <a:pt x="91" y="19"/>
                      <a:pt x="91" y="19"/>
                      <a:pt x="91" y="19"/>
                    </a:cubicBezTo>
                    <a:cubicBezTo>
                      <a:pt x="91" y="19"/>
                      <a:pt x="90" y="19"/>
                      <a:pt x="89" y="19"/>
                    </a:cubicBezTo>
                    <a:close/>
                    <a:moveTo>
                      <a:pt x="111" y="16"/>
                    </a:moveTo>
                    <a:cubicBezTo>
                      <a:pt x="107" y="16"/>
                      <a:pt x="103" y="13"/>
                      <a:pt x="103" y="8"/>
                    </a:cubicBezTo>
                    <a:cubicBezTo>
                      <a:pt x="103" y="4"/>
                      <a:pt x="106" y="1"/>
                      <a:pt x="111" y="1"/>
                    </a:cubicBezTo>
                    <a:cubicBezTo>
                      <a:pt x="111" y="1"/>
                      <a:pt x="111" y="1"/>
                      <a:pt x="111" y="1"/>
                    </a:cubicBezTo>
                    <a:cubicBezTo>
                      <a:pt x="115" y="0"/>
                      <a:pt x="119" y="4"/>
                      <a:pt x="119" y="8"/>
                    </a:cubicBezTo>
                    <a:cubicBezTo>
                      <a:pt x="119" y="12"/>
                      <a:pt x="116" y="16"/>
                      <a:pt x="112" y="16"/>
                    </a:cubicBezTo>
                    <a:cubicBezTo>
                      <a:pt x="111" y="16"/>
                      <a:pt x="111" y="16"/>
                      <a:pt x="111" y="16"/>
                    </a:cubicBezTo>
                    <a:cubicBezTo>
                      <a:pt x="111" y="16"/>
                      <a:pt x="111" y="16"/>
                      <a:pt x="11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20"/>
              <p:cNvSpPr>
                <a:spLocks noEditPoints="1"/>
              </p:cNvSpPr>
              <p:nvPr/>
            </p:nvSpPr>
            <p:spPr bwMode="auto">
              <a:xfrm>
                <a:off x="5794375" y="3575050"/>
                <a:ext cx="71438" cy="111125"/>
              </a:xfrm>
              <a:custGeom>
                <a:avLst/>
                <a:gdLst>
                  <a:gd name="T0" fmla="*/ 8 w 47"/>
                  <a:gd name="T1" fmla="*/ 74 h 74"/>
                  <a:gd name="T2" fmla="*/ 3 w 47"/>
                  <a:gd name="T3" fmla="*/ 71 h 74"/>
                  <a:gd name="T4" fmla="*/ 3 w 47"/>
                  <a:gd name="T5" fmla="*/ 60 h 74"/>
                  <a:gd name="T6" fmla="*/ 3 w 47"/>
                  <a:gd name="T7" fmla="*/ 60 h 74"/>
                  <a:gd name="T8" fmla="*/ 14 w 47"/>
                  <a:gd name="T9" fmla="*/ 60 h 74"/>
                  <a:gd name="T10" fmla="*/ 14 w 47"/>
                  <a:gd name="T11" fmla="*/ 71 h 74"/>
                  <a:gd name="T12" fmla="*/ 14 w 47"/>
                  <a:gd name="T13" fmla="*/ 71 h 74"/>
                  <a:gd name="T14" fmla="*/ 8 w 47"/>
                  <a:gd name="T15" fmla="*/ 74 h 74"/>
                  <a:gd name="T16" fmla="*/ 22 w 47"/>
                  <a:gd name="T17" fmla="*/ 57 h 74"/>
                  <a:gd name="T18" fmla="*/ 18 w 47"/>
                  <a:gd name="T19" fmla="*/ 56 h 74"/>
                  <a:gd name="T20" fmla="*/ 15 w 47"/>
                  <a:gd name="T21" fmla="*/ 45 h 74"/>
                  <a:gd name="T22" fmla="*/ 16 w 47"/>
                  <a:gd name="T23" fmla="*/ 44 h 74"/>
                  <a:gd name="T24" fmla="*/ 27 w 47"/>
                  <a:gd name="T25" fmla="*/ 42 h 74"/>
                  <a:gd name="T26" fmla="*/ 29 w 47"/>
                  <a:gd name="T27" fmla="*/ 53 h 74"/>
                  <a:gd name="T28" fmla="*/ 22 w 47"/>
                  <a:gd name="T29" fmla="*/ 57 h 74"/>
                  <a:gd name="T30" fmla="*/ 32 w 47"/>
                  <a:gd name="T31" fmla="*/ 38 h 74"/>
                  <a:gd name="T32" fmla="*/ 29 w 47"/>
                  <a:gd name="T33" fmla="*/ 37 h 74"/>
                  <a:gd name="T34" fmla="*/ 25 w 47"/>
                  <a:gd name="T35" fmla="*/ 27 h 74"/>
                  <a:gd name="T36" fmla="*/ 25 w 47"/>
                  <a:gd name="T37" fmla="*/ 27 h 74"/>
                  <a:gd name="T38" fmla="*/ 35 w 47"/>
                  <a:gd name="T39" fmla="*/ 22 h 74"/>
                  <a:gd name="T40" fmla="*/ 39 w 47"/>
                  <a:gd name="T41" fmla="*/ 32 h 74"/>
                  <a:gd name="T42" fmla="*/ 39 w 47"/>
                  <a:gd name="T43" fmla="*/ 33 h 74"/>
                  <a:gd name="T44" fmla="*/ 32 w 47"/>
                  <a:gd name="T45" fmla="*/ 38 h 74"/>
                  <a:gd name="T46" fmla="*/ 38 w 47"/>
                  <a:gd name="T47" fmla="*/ 17 h 74"/>
                  <a:gd name="T48" fmla="*/ 37 w 47"/>
                  <a:gd name="T49" fmla="*/ 17 h 74"/>
                  <a:gd name="T50" fmla="*/ 30 w 47"/>
                  <a:gd name="T51" fmla="*/ 8 h 74"/>
                  <a:gd name="T52" fmla="*/ 30 w 47"/>
                  <a:gd name="T53" fmla="*/ 7 h 74"/>
                  <a:gd name="T54" fmla="*/ 40 w 47"/>
                  <a:gd name="T55" fmla="*/ 1 h 74"/>
                  <a:gd name="T56" fmla="*/ 46 w 47"/>
                  <a:gd name="T57" fmla="*/ 10 h 74"/>
                  <a:gd name="T58" fmla="*/ 38 w 47"/>
                  <a:gd name="T5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74">
                    <a:moveTo>
                      <a:pt x="8" y="74"/>
                    </a:moveTo>
                    <a:cubicBezTo>
                      <a:pt x="6" y="74"/>
                      <a:pt x="4" y="73"/>
                      <a:pt x="3" y="71"/>
                    </a:cubicBezTo>
                    <a:cubicBezTo>
                      <a:pt x="0" y="68"/>
                      <a:pt x="0" y="63"/>
                      <a:pt x="3" y="60"/>
                    </a:cubicBezTo>
                    <a:cubicBezTo>
                      <a:pt x="3" y="60"/>
                      <a:pt x="3" y="60"/>
                      <a:pt x="3" y="60"/>
                    </a:cubicBezTo>
                    <a:cubicBezTo>
                      <a:pt x="6" y="57"/>
                      <a:pt x="11" y="57"/>
                      <a:pt x="14" y="60"/>
                    </a:cubicBezTo>
                    <a:cubicBezTo>
                      <a:pt x="17" y="63"/>
                      <a:pt x="17" y="68"/>
                      <a:pt x="14" y="71"/>
                    </a:cubicBezTo>
                    <a:cubicBezTo>
                      <a:pt x="14" y="71"/>
                      <a:pt x="14" y="71"/>
                      <a:pt x="14" y="71"/>
                    </a:cubicBezTo>
                    <a:cubicBezTo>
                      <a:pt x="12" y="73"/>
                      <a:pt x="10" y="74"/>
                      <a:pt x="8" y="74"/>
                    </a:cubicBezTo>
                    <a:close/>
                    <a:moveTo>
                      <a:pt x="22" y="57"/>
                    </a:moveTo>
                    <a:cubicBezTo>
                      <a:pt x="20" y="57"/>
                      <a:pt x="19" y="56"/>
                      <a:pt x="18" y="56"/>
                    </a:cubicBezTo>
                    <a:cubicBezTo>
                      <a:pt x="14" y="53"/>
                      <a:pt x="13" y="49"/>
                      <a:pt x="15" y="45"/>
                    </a:cubicBezTo>
                    <a:cubicBezTo>
                      <a:pt x="16" y="44"/>
                      <a:pt x="16" y="44"/>
                      <a:pt x="16" y="44"/>
                    </a:cubicBezTo>
                    <a:cubicBezTo>
                      <a:pt x="18" y="41"/>
                      <a:pt x="23" y="40"/>
                      <a:pt x="27" y="42"/>
                    </a:cubicBezTo>
                    <a:cubicBezTo>
                      <a:pt x="30" y="45"/>
                      <a:pt x="31" y="50"/>
                      <a:pt x="29" y="53"/>
                    </a:cubicBezTo>
                    <a:cubicBezTo>
                      <a:pt x="27" y="55"/>
                      <a:pt x="24" y="57"/>
                      <a:pt x="22" y="57"/>
                    </a:cubicBezTo>
                    <a:close/>
                    <a:moveTo>
                      <a:pt x="32" y="38"/>
                    </a:moveTo>
                    <a:cubicBezTo>
                      <a:pt x="31" y="38"/>
                      <a:pt x="30" y="38"/>
                      <a:pt x="29" y="37"/>
                    </a:cubicBezTo>
                    <a:cubicBezTo>
                      <a:pt x="25" y="36"/>
                      <a:pt x="23" y="31"/>
                      <a:pt x="25" y="27"/>
                    </a:cubicBezTo>
                    <a:cubicBezTo>
                      <a:pt x="25" y="27"/>
                      <a:pt x="25" y="27"/>
                      <a:pt x="25" y="27"/>
                    </a:cubicBezTo>
                    <a:cubicBezTo>
                      <a:pt x="27" y="23"/>
                      <a:pt x="31" y="21"/>
                      <a:pt x="35" y="22"/>
                    </a:cubicBezTo>
                    <a:cubicBezTo>
                      <a:pt x="39" y="24"/>
                      <a:pt x="41" y="28"/>
                      <a:pt x="39" y="32"/>
                    </a:cubicBezTo>
                    <a:cubicBezTo>
                      <a:pt x="39" y="33"/>
                      <a:pt x="39" y="33"/>
                      <a:pt x="39" y="33"/>
                    </a:cubicBezTo>
                    <a:cubicBezTo>
                      <a:pt x="38" y="36"/>
                      <a:pt x="35" y="38"/>
                      <a:pt x="32" y="38"/>
                    </a:cubicBezTo>
                    <a:close/>
                    <a:moveTo>
                      <a:pt x="38" y="17"/>
                    </a:moveTo>
                    <a:cubicBezTo>
                      <a:pt x="38" y="17"/>
                      <a:pt x="37" y="17"/>
                      <a:pt x="37" y="17"/>
                    </a:cubicBezTo>
                    <a:cubicBezTo>
                      <a:pt x="32" y="16"/>
                      <a:pt x="30" y="12"/>
                      <a:pt x="30" y="8"/>
                    </a:cubicBezTo>
                    <a:cubicBezTo>
                      <a:pt x="30" y="7"/>
                      <a:pt x="30" y="7"/>
                      <a:pt x="30" y="7"/>
                    </a:cubicBezTo>
                    <a:cubicBezTo>
                      <a:pt x="31" y="3"/>
                      <a:pt x="35" y="0"/>
                      <a:pt x="40" y="1"/>
                    </a:cubicBezTo>
                    <a:cubicBezTo>
                      <a:pt x="44" y="2"/>
                      <a:pt x="47" y="6"/>
                      <a:pt x="46" y="10"/>
                    </a:cubicBezTo>
                    <a:cubicBezTo>
                      <a:pt x="45" y="14"/>
                      <a:pt x="42" y="17"/>
                      <a:pt x="3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9" name="Rechteck 118"/>
            <p:cNvSpPr/>
            <p:nvPr/>
          </p:nvSpPr>
          <p:spPr bwMode="gray">
            <a:xfrm>
              <a:off x="6843636" y="4539683"/>
              <a:ext cx="1622339" cy="238398"/>
            </a:xfrm>
            <a:prstGeom prst="rect">
              <a:avLst/>
            </a:prstGeom>
            <a:noFill/>
            <a:ln w="9525" algn="ctr">
              <a:noFill/>
              <a:miter lim="800000"/>
              <a:headEnd/>
              <a:tailEnd/>
            </a:ln>
            <a:effectLst/>
          </p:spPr>
          <p:txBody>
            <a:bodyPr lIns="63500" tIns="0" rIns="64800" bIns="0" rtlCol="0" anchor="ctr"/>
            <a:lstStyle/>
            <a:p>
              <a:pPr algn="ctr">
                <a:spcBef>
                  <a:spcPct val="0"/>
                </a:spcBef>
                <a:buClrTx/>
                <a:buSzPct val="90000"/>
              </a:pPr>
              <a:r>
                <a:rPr lang="de-DE" sz="800" dirty="0">
                  <a:solidFill>
                    <a:schemeClr val="tx2"/>
                  </a:solidFill>
                  <a:cs typeface="Arial" pitchFamily="34" charset="0"/>
                </a:rPr>
                <a:t>Einzigartiges Vorgehen bei der Sicherstellung von Compliance</a:t>
              </a:r>
            </a:p>
          </p:txBody>
        </p:sp>
      </p:grpSp>
      <p:grpSp>
        <p:nvGrpSpPr>
          <p:cNvPr id="122" name="Gruppieren 121"/>
          <p:cNvGrpSpPr/>
          <p:nvPr/>
        </p:nvGrpSpPr>
        <p:grpSpPr>
          <a:xfrm>
            <a:off x="6587313" y="5125050"/>
            <a:ext cx="1878662" cy="656931"/>
            <a:chOff x="6587313" y="5056046"/>
            <a:chExt cx="1878662" cy="640623"/>
          </a:xfrm>
        </p:grpSpPr>
        <p:grpSp>
          <p:nvGrpSpPr>
            <p:cNvPr id="123" name="Gruppieren 122"/>
            <p:cNvGrpSpPr/>
            <p:nvPr/>
          </p:nvGrpSpPr>
          <p:grpSpPr>
            <a:xfrm>
              <a:off x="6587313" y="5067212"/>
              <a:ext cx="252000" cy="629457"/>
              <a:chOff x="6549993" y="5116972"/>
              <a:chExt cx="252000" cy="629457"/>
            </a:xfrm>
          </p:grpSpPr>
          <p:sp>
            <p:nvSpPr>
              <p:cNvPr id="125" name="Ellipse 124"/>
              <p:cNvSpPr/>
              <p:nvPr/>
            </p:nvSpPr>
            <p:spPr bwMode="gray">
              <a:xfrm>
                <a:off x="6549993" y="5116972"/>
                <a:ext cx="252000" cy="252000"/>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126" name="Group 441"/>
              <p:cNvGrpSpPr>
                <a:grpSpLocks noChangeAspect="1"/>
              </p:cNvGrpSpPr>
              <p:nvPr/>
            </p:nvGrpSpPr>
            <p:grpSpPr>
              <a:xfrm>
                <a:off x="6572830" y="5174904"/>
                <a:ext cx="206325" cy="571525"/>
                <a:chOff x="1123331" y="1423710"/>
                <a:chExt cx="785812" cy="2176741"/>
              </a:xfrm>
              <a:solidFill>
                <a:schemeClr val="bg2"/>
              </a:solidFill>
            </p:grpSpPr>
            <p:sp>
              <p:nvSpPr>
                <p:cNvPr id="127" name="Freeform 314"/>
                <p:cNvSpPr>
                  <a:spLocks/>
                </p:cNvSpPr>
                <p:nvPr/>
              </p:nvSpPr>
              <p:spPr bwMode="auto">
                <a:xfrm>
                  <a:off x="1200150" y="3544888"/>
                  <a:ext cx="39688" cy="36513"/>
                </a:xfrm>
                <a:custGeom>
                  <a:avLst/>
                  <a:gdLst>
                    <a:gd name="T0" fmla="*/ 13 w 27"/>
                    <a:gd name="T1" fmla="*/ 0 h 26"/>
                    <a:gd name="T2" fmla="*/ 4 w 27"/>
                    <a:gd name="T3" fmla="*/ 3 h 26"/>
                    <a:gd name="T4" fmla="*/ 0 w 27"/>
                    <a:gd name="T5" fmla="*/ 12 h 26"/>
                    <a:gd name="T6" fmla="*/ 4 w 27"/>
                    <a:gd name="T7" fmla="*/ 21 h 26"/>
                    <a:gd name="T8" fmla="*/ 22 w 27"/>
                    <a:gd name="T9" fmla="*/ 21 h 26"/>
                    <a:gd name="T10" fmla="*/ 22 w 27"/>
                    <a:gd name="T11" fmla="*/ 3 h 26"/>
                    <a:gd name="T12" fmla="*/ 13 w 2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13" y="0"/>
                      </a:moveTo>
                      <a:cubicBezTo>
                        <a:pt x="10" y="0"/>
                        <a:pt x="7" y="1"/>
                        <a:pt x="4" y="3"/>
                      </a:cubicBezTo>
                      <a:cubicBezTo>
                        <a:pt x="2" y="6"/>
                        <a:pt x="0" y="9"/>
                        <a:pt x="0" y="12"/>
                      </a:cubicBezTo>
                      <a:cubicBezTo>
                        <a:pt x="0" y="16"/>
                        <a:pt x="2" y="19"/>
                        <a:pt x="4" y="21"/>
                      </a:cubicBezTo>
                      <a:cubicBezTo>
                        <a:pt x="9" y="26"/>
                        <a:pt x="17" y="26"/>
                        <a:pt x="22" y="21"/>
                      </a:cubicBezTo>
                      <a:cubicBezTo>
                        <a:pt x="27" y="16"/>
                        <a:pt x="27" y="8"/>
                        <a:pt x="22" y="3"/>
                      </a:cubicBezTo>
                      <a:cubicBezTo>
                        <a:pt x="20" y="1"/>
                        <a:pt x="17"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5"/>
                <p:cNvSpPr>
                  <a:spLocks/>
                </p:cNvSpPr>
                <p:nvPr/>
              </p:nvSpPr>
              <p:spPr bwMode="auto">
                <a:xfrm>
                  <a:off x="1654175" y="3406776"/>
                  <a:ext cx="38100" cy="38100"/>
                </a:xfrm>
                <a:custGeom>
                  <a:avLst/>
                  <a:gdLst>
                    <a:gd name="T0" fmla="*/ 13 w 27"/>
                    <a:gd name="T1" fmla="*/ 0 h 27"/>
                    <a:gd name="T2" fmla="*/ 4 w 27"/>
                    <a:gd name="T3" fmla="*/ 4 h 27"/>
                    <a:gd name="T4" fmla="*/ 0 w 27"/>
                    <a:gd name="T5" fmla="*/ 13 h 27"/>
                    <a:gd name="T6" fmla="*/ 4 w 27"/>
                    <a:gd name="T7" fmla="*/ 22 h 27"/>
                    <a:gd name="T8" fmla="*/ 22 w 27"/>
                    <a:gd name="T9" fmla="*/ 22 h 27"/>
                    <a:gd name="T10" fmla="*/ 22 w 27"/>
                    <a:gd name="T11" fmla="*/ 4 h 27"/>
                    <a:gd name="T12" fmla="*/ 13 w 2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3" y="0"/>
                      </a:moveTo>
                      <a:cubicBezTo>
                        <a:pt x="10" y="0"/>
                        <a:pt x="6" y="2"/>
                        <a:pt x="4" y="4"/>
                      </a:cubicBezTo>
                      <a:cubicBezTo>
                        <a:pt x="2" y="7"/>
                        <a:pt x="0" y="10"/>
                        <a:pt x="0" y="13"/>
                      </a:cubicBezTo>
                      <a:cubicBezTo>
                        <a:pt x="0" y="17"/>
                        <a:pt x="2" y="20"/>
                        <a:pt x="4" y="22"/>
                      </a:cubicBezTo>
                      <a:cubicBezTo>
                        <a:pt x="9" y="27"/>
                        <a:pt x="17" y="27"/>
                        <a:pt x="22" y="22"/>
                      </a:cubicBezTo>
                      <a:cubicBezTo>
                        <a:pt x="27" y="17"/>
                        <a:pt x="27" y="9"/>
                        <a:pt x="22" y="4"/>
                      </a:cubicBezTo>
                      <a:cubicBezTo>
                        <a:pt x="20" y="2"/>
                        <a:pt x="16"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16"/>
                <p:cNvSpPr>
                  <a:spLocks noEditPoints="1"/>
                </p:cNvSpPr>
                <p:nvPr/>
              </p:nvSpPr>
              <p:spPr bwMode="auto">
                <a:xfrm>
                  <a:off x="1123331" y="1423710"/>
                  <a:ext cx="785812" cy="588966"/>
                </a:xfrm>
                <a:custGeom>
                  <a:avLst/>
                  <a:gdLst>
                    <a:gd name="T0" fmla="*/ 328 w 552"/>
                    <a:gd name="T1" fmla="*/ 48 h 414"/>
                    <a:gd name="T2" fmla="*/ 253 w 552"/>
                    <a:gd name="T3" fmla="*/ 84 h 414"/>
                    <a:gd name="T4" fmla="*/ 230 w 552"/>
                    <a:gd name="T5" fmla="*/ 66 h 414"/>
                    <a:gd name="T6" fmla="*/ 149 w 552"/>
                    <a:gd name="T7" fmla="*/ 8 h 414"/>
                    <a:gd name="T8" fmla="*/ 66 w 552"/>
                    <a:gd name="T9" fmla="*/ 229 h 414"/>
                    <a:gd name="T10" fmla="*/ 133 w 552"/>
                    <a:gd name="T11" fmla="*/ 289 h 414"/>
                    <a:gd name="T12" fmla="*/ 158 w 552"/>
                    <a:gd name="T13" fmla="*/ 355 h 414"/>
                    <a:gd name="T14" fmla="*/ 188 w 552"/>
                    <a:gd name="T15" fmla="*/ 385 h 414"/>
                    <a:gd name="T16" fmla="*/ 230 w 552"/>
                    <a:gd name="T17" fmla="*/ 405 h 414"/>
                    <a:gd name="T18" fmla="*/ 288 w 552"/>
                    <a:gd name="T19" fmla="*/ 409 h 414"/>
                    <a:gd name="T20" fmla="*/ 355 w 552"/>
                    <a:gd name="T21" fmla="*/ 384 h 414"/>
                    <a:gd name="T22" fmla="*/ 391 w 552"/>
                    <a:gd name="T23" fmla="*/ 320 h 414"/>
                    <a:gd name="T24" fmla="*/ 461 w 552"/>
                    <a:gd name="T25" fmla="*/ 215 h 414"/>
                    <a:gd name="T26" fmla="*/ 542 w 552"/>
                    <a:gd name="T27" fmla="*/ 181 h 414"/>
                    <a:gd name="T28" fmla="*/ 81 w 552"/>
                    <a:gd name="T29" fmla="*/ 203 h 414"/>
                    <a:gd name="T30" fmla="*/ 20 w 552"/>
                    <a:gd name="T31" fmla="*/ 171 h 414"/>
                    <a:gd name="T32" fmla="*/ 172 w 552"/>
                    <a:gd name="T33" fmla="*/ 19 h 414"/>
                    <a:gd name="T34" fmla="*/ 204 w 552"/>
                    <a:gd name="T35" fmla="*/ 80 h 414"/>
                    <a:gd name="T36" fmla="*/ 153 w 552"/>
                    <a:gd name="T37" fmla="*/ 299 h 414"/>
                    <a:gd name="T38" fmla="*/ 153 w 552"/>
                    <a:gd name="T39" fmla="*/ 299 h 414"/>
                    <a:gd name="T40" fmla="*/ 168 w 552"/>
                    <a:gd name="T41" fmla="*/ 324 h 414"/>
                    <a:gd name="T42" fmla="*/ 188 w 552"/>
                    <a:gd name="T43" fmla="*/ 344 h 414"/>
                    <a:gd name="T44" fmla="*/ 209 w 552"/>
                    <a:gd name="T45" fmla="*/ 379 h 414"/>
                    <a:gd name="T46" fmla="*/ 199 w 552"/>
                    <a:gd name="T47" fmla="*/ 355 h 414"/>
                    <a:gd name="T48" fmla="*/ 219 w 552"/>
                    <a:gd name="T49" fmla="*/ 375 h 414"/>
                    <a:gd name="T50" fmla="*/ 241 w 552"/>
                    <a:gd name="T51" fmla="*/ 374 h 414"/>
                    <a:gd name="T52" fmla="*/ 384 w 552"/>
                    <a:gd name="T53" fmla="*/ 306 h 414"/>
                    <a:gd name="T54" fmla="*/ 304 w 552"/>
                    <a:gd name="T55" fmla="*/ 232 h 414"/>
                    <a:gd name="T56" fmla="*/ 375 w 552"/>
                    <a:gd name="T57" fmla="*/ 343 h 414"/>
                    <a:gd name="T58" fmla="*/ 274 w 552"/>
                    <a:gd name="T59" fmla="*/ 262 h 414"/>
                    <a:gd name="T60" fmla="*/ 344 w 552"/>
                    <a:gd name="T61" fmla="*/ 374 h 414"/>
                    <a:gd name="T62" fmla="*/ 233 w 552"/>
                    <a:gd name="T63" fmla="*/ 304 h 414"/>
                    <a:gd name="T64" fmla="*/ 298 w 552"/>
                    <a:gd name="T65" fmla="*/ 390 h 414"/>
                    <a:gd name="T66" fmla="*/ 277 w 552"/>
                    <a:gd name="T67" fmla="*/ 388 h 414"/>
                    <a:gd name="T68" fmla="*/ 216 w 552"/>
                    <a:gd name="T69" fmla="*/ 327 h 414"/>
                    <a:gd name="T70" fmla="*/ 185 w 552"/>
                    <a:gd name="T71" fmla="*/ 296 h 414"/>
                    <a:gd name="T72" fmla="*/ 225 w 552"/>
                    <a:gd name="T73" fmla="*/ 112 h 414"/>
                    <a:gd name="T74" fmla="*/ 233 w 552"/>
                    <a:gd name="T75" fmla="*/ 187 h 414"/>
                    <a:gd name="T76" fmla="*/ 389 w 552"/>
                    <a:gd name="T77" fmla="*/ 276 h 414"/>
                    <a:gd name="T78" fmla="*/ 394 w 552"/>
                    <a:gd name="T79" fmla="*/ 302 h 414"/>
                    <a:gd name="T80" fmla="*/ 314 w 552"/>
                    <a:gd name="T81" fmla="*/ 139 h 414"/>
                    <a:gd name="T82" fmla="*/ 293 w 552"/>
                    <a:gd name="T83" fmla="*/ 124 h 414"/>
                    <a:gd name="T84" fmla="*/ 233 w 552"/>
                    <a:gd name="T85" fmla="*/ 172 h 414"/>
                    <a:gd name="T86" fmla="*/ 219 w 552"/>
                    <a:gd name="T87" fmla="*/ 139 h 414"/>
                    <a:gd name="T88" fmla="*/ 261 w 552"/>
                    <a:gd name="T89" fmla="*/ 97 h 414"/>
                    <a:gd name="T90" fmla="*/ 532 w 552"/>
                    <a:gd name="T91" fmla="*/ 170 h 414"/>
                    <a:gd name="T92" fmla="*/ 339 w 552"/>
                    <a:gd name="T93" fmla="*/ 59 h 414"/>
                    <a:gd name="T94" fmla="*/ 532 w 552"/>
                    <a:gd name="T95" fmla="*/ 15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414">
                      <a:moveTo>
                        <a:pt x="402" y="7"/>
                      </a:moveTo>
                      <a:cubicBezTo>
                        <a:pt x="398" y="3"/>
                        <a:pt x="392" y="0"/>
                        <a:pt x="386" y="0"/>
                      </a:cubicBezTo>
                      <a:cubicBezTo>
                        <a:pt x="379" y="0"/>
                        <a:pt x="373" y="3"/>
                        <a:pt x="369" y="7"/>
                      </a:cubicBezTo>
                      <a:cubicBezTo>
                        <a:pt x="328" y="48"/>
                        <a:pt x="328" y="48"/>
                        <a:pt x="328" y="48"/>
                      </a:cubicBezTo>
                      <a:cubicBezTo>
                        <a:pt x="319" y="57"/>
                        <a:pt x="319" y="72"/>
                        <a:pt x="328" y="81"/>
                      </a:cubicBezTo>
                      <a:cubicBezTo>
                        <a:pt x="329" y="82"/>
                        <a:pt x="329" y="82"/>
                        <a:pt x="329" y="82"/>
                      </a:cubicBezTo>
                      <a:cubicBezTo>
                        <a:pt x="258" y="82"/>
                        <a:pt x="258" y="82"/>
                        <a:pt x="258" y="82"/>
                      </a:cubicBezTo>
                      <a:cubicBezTo>
                        <a:pt x="256" y="82"/>
                        <a:pt x="254" y="83"/>
                        <a:pt x="253" y="84"/>
                      </a:cubicBezTo>
                      <a:cubicBezTo>
                        <a:pt x="235" y="101"/>
                        <a:pt x="235" y="101"/>
                        <a:pt x="235" y="101"/>
                      </a:cubicBezTo>
                      <a:cubicBezTo>
                        <a:pt x="220" y="86"/>
                        <a:pt x="220" y="86"/>
                        <a:pt x="220" y="86"/>
                      </a:cubicBezTo>
                      <a:cubicBezTo>
                        <a:pt x="223" y="82"/>
                        <a:pt x="223" y="82"/>
                        <a:pt x="223" y="82"/>
                      </a:cubicBezTo>
                      <a:cubicBezTo>
                        <a:pt x="228" y="78"/>
                        <a:pt x="230" y="72"/>
                        <a:pt x="230" y="66"/>
                      </a:cubicBezTo>
                      <a:cubicBezTo>
                        <a:pt x="230" y="59"/>
                        <a:pt x="228" y="54"/>
                        <a:pt x="223" y="49"/>
                      </a:cubicBezTo>
                      <a:cubicBezTo>
                        <a:pt x="182" y="8"/>
                        <a:pt x="182" y="8"/>
                        <a:pt x="182" y="8"/>
                      </a:cubicBezTo>
                      <a:cubicBezTo>
                        <a:pt x="178" y="4"/>
                        <a:pt x="172" y="1"/>
                        <a:pt x="166" y="1"/>
                      </a:cubicBezTo>
                      <a:cubicBezTo>
                        <a:pt x="159" y="1"/>
                        <a:pt x="154" y="4"/>
                        <a:pt x="149" y="8"/>
                      </a:cubicBezTo>
                      <a:cubicBezTo>
                        <a:pt x="9" y="148"/>
                        <a:pt x="9" y="148"/>
                        <a:pt x="9" y="148"/>
                      </a:cubicBezTo>
                      <a:cubicBezTo>
                        <a:pt x="0" y="158"/>
                        <a:pt x="0" y="172"/>
                        <a:pt x="9" y="182"/>
                      </a:cubicBezTo>
                      <a:cubicBezTo>
                        <a:pt x="50" y="223"/>
                        <a:pt x="50" y="223"/>
                        <a:pt x="50" y="223"/>
                      </a:cubicBezTo>
                      <a:cubicBezTo>
                        <a:pt x="54" y="227"/>
                        <a:pt x="60" y="229"/>
                        <a:pt x="66" y="229"/>
                      </a:cubicBezTo>
                      <a:cubicBezTo>
                        <a:pt x="73" y="229"/>
                        <a:pt x="79" y="227"/>
                        <a:pt x="83" y="223"/>
                      </a:cubicBezTo>
                      <a:cubicBezTo>
                        <a:pt x="87" y="219"/>
                        <a:pt x="87" y="219"/>
                        <a:pt x="87" y="219"/>
                      </a:cubicBezTo>
                      <a:cubicBezTo>
                        <a:pt x="139" y="271"/>
                        <a:pt x="139" y="271"/>
                        <a:pt x="139" y="271"/>
                      </a:cubicBezTo>
                      <a:cubicBezTo>
                        <a:pt x="135" y="276"/>
                        <a:pt x="133" y="282"/>
                        <a:pt x="133" y="289"/>
                      </a:cubicBezTo>
                      <a:cubicBezTo>
                        <a:pt x="133" y="296"/>
                        <a:pt x="136" y="304"/>
                        <a:pt x="142" y="309"/>
                      </a:cubicBezTo>
                      <a:cubicBezTo>
                        <a:pt x="146" y="313"/>
                        <a:pt x="150" y="315"/>
                        <a:pt x="155" y="317"/>
                      </a:cubicBezTo>
                      <a:cubicBezTo>
                        <a:pt x="151" y="322"/>
                        <a:pt x="149" y="328"/>
                        <a:pt x="149" y="334"/>
                      </a:cubicBezTo>
                      <a:cubicBezTo>
                        <a:pt x="149" y="342"/>
                        <a:pt x="152" y="349"/>
                        <a:pt x="158" y="355"/>
                      </a:cubicBezTo>
                      <a:cubicBezTo>
                        <a:pt x="163" y="360"/>
                        <a:pt x="171" y="363"/>
                        <a:pt x="178" y="363"/>
                      </a:cubicBezTo>
                      <a:cubicBezTo>
                        <a:pt x="179" y="363"/>
                        <a:pt x="179" y="363"/>
                        <a:pt x="180" y="363"/>
                      </a:cubicBezTo>
                      <a:cubicBezTo>
                        <a:pt x="180" y="364"/>
                        <a:pt x="180" y="364"/>
                        <a:pt x="180" y="365"/>
                      </a:cubicBezTo>
                      <a:cubicBezTo>
                        <a:pt x="180" y="372"/>
                        <a:pt x="183" y="380"/>
                        <a:pt x="188" y="385"/>
                      </a:cubicBezTo>
                      <a:cubicBezTo>
                        <a:pt x="194" y="391"/>
                        <a:pt x="201" y="394"/>
                        <a:pt x="209" y="394"/>
                      </a:cubicBezTo>
                      <a:cubicBezTo>
                        <a:pt x="209" y="394"/>
                        <a:pt x="209" y="394"/>
                        <a:pt x="209" y="394"/>
                      </a:cubicBezTo>
                      <a:cubicBezTo>
                        <a:pt x="214" y="394"/>
                        <a:pt x="218" y="393"/>
                        <a:pt x="222" y="391"/>
                      </a:cubicBezTo>
                      <a:cubicBezTo>
                        <a:pt x="223" y="396"/>
                        <a:pt x="226" y="401"/>
                        <a:pt x="230" y="405"/>
                      </a:cubicBezTo>
                      <a:cubicBezTo>
                        <a:pt x="236" y="411"/>
                        <a:pt x="243" y="414"/>
                        <a:pt x="250" y="414"/>
                      </a:cubicBezTo>
                      <a:cubicBezTo>
                        <a:pt x="258" y="414"/>
                        <a:pt x="265" y="411"/>
                        <a:pt x="271" y="405"/>
                      </a:cubicBezTo>
                      <a:cubicBezTo>
                        <a:pt x="272" y="404"/>
                        <a:pt x="272" y="404"/>
                        <a:pt x="272" y="404"/>
                      </a:cubicBezTo>
                      <a:cubicBezTo>
                        <a:pt x="277" y="407"/>
                        <a:pt x="283" y="409"/>
                        <a:pt x="288" y="409"/>
                      </a:cubicBezTo>
                      <a:cubicBezTo>
                        <a:pt x="296" y="409"/>
                        <a:pt x="303" y="406"/>
                        <a:pt x="309" y="400"/>
                      </a:cubicBezTo>
                      <a:cubicBezTo>
                        <a:pt x="313" y="397"/>
                        <a:pt x="315" y="392"/>
                        <a:pt x="317" y="387"/>
                      </a:cubicBezTo>
                      <a:cubicBezTo>
                        <a:pt x="322" y="391"/>
                        <a:pt x="328" y="393"/>
                        <a:pt x="334" y="393"/>
                      </a:cubicBezTo>
                      <a:cubicBezTo>
                        <a:pt x="341" y="393"/>
                        <a:pt x="349" y="390"/>
                        <a:pt x="355" y="384"/>
                      </a:cubicBezTo>
                      <a:cubicBezTo>
                        <a:pt x="361" y="378"/>
                        <a:pt x="363" y="370"/>
                        <a:pt x="363" y="362"/>
                      </a:cubicBezTo>
                      <a:cubicBezTo>
                        <a:pt x="363" y="362"/>
                        <a:pt x="364" y="362"/>
                        <a:pt x="365" y="362"/>
                      </a:cubicBezTo>
                      <a:cubicBezTo>
                        <a:pt x="372" y="362"/>
                        <a:pt x="380" y="359"/>
                        <a:pt x="385" y="354"/>
                      </a:cubicBezTo>
                      <a:cubicBezTo>
                        <a:pt x="394" y="345"/>
                        <a:pt x="396" y="331"/>
                        <a:pt x="391" y="320"/>
                      </a:cubicBezTo>
                      <a:cubicBezTo>
                        <a:pt x="396" y="319"/>
                        <a:pt x="401" y="316"/>
                        <a:pt x="405" y="312"/>
                      </a:cubicBezTo>
                      <a:cubicBezTo>
                        <a:pt x="410" y="307"/>
                        <a:pt x="413" y="299"/>
                        <a:pt x="413" y="292"/>
                      </a:cubicBezTo>
                      <a:cubicBezTo>
                        <a:pt x="413" y="284"/>
                        <a:pt x="410" y="277"/>
                        <a:pt x="405" y="271"/>
                      </a:cubicBezTo>
                      <a:cubicBezTo>
                        <a:pt x="461" y="215"/>
                        <a:pt x="461" y="215"/>
                        <a:pt x="461" y="215"/>
                      </a:cubicBezTo>
                      <a:cubicBezTo>
                        <a:pt x="468" y="222"/>
                        <a:pt x="468" y="222"/>
                        <a:pt x="468" y="222"/>
                      </a:cubicBezTo>
                      <a:cubicBezTo>
                        <a:pt x="473" y="226"/>
                        <a:pt x="479" y="228"/>
                        <a:pt x="485" y="228"/>
                      </a:cubicBezTo>
                      <a:cubicBezTo>
                        <a:pt x="491" y="228"/>
                        <a:pt x="497" y="226"/>
                        <a:pt x="501" y="222"/>
                      </a:cubicBezTo>
                      <a:cubicBezTo>
                        <a:pt x="542" y="181"/>
                        <a:pt x="542" y="181"/>
                        <a:pt x="542" y="181"/>
                      </a:cubicBezTo>
                      <a:cubicBezTo>
                        <a:pt x="552" y="171"/>
                        <a:pt x="552" y="157"/>
                        <a:pt x="542" y="147"/>
                      </a:cubicBezTo>
                      <a:lnTo>
                        <a:pt x="402" y="7"/>
                      </a:lnTo>
                      <a:close/>
                      <a:moveTo>
                        <a:pt x="81" y="203"/>
                      </a:moveTo>
                      <a:cubicBezTo>
                        <a:pt x="81" y="203"/>
                        <a:pt x="81" y="203"/>
                        <a:pt x="81" y="203"/>
                      </a:cubicBezTo>
                      <a:cubicBezTo>
                        <a:pt x="81" y="203"/>
                        <a:pt x="81" y="203"/>
                        <a:pt x="81" y="203"/>
                      </a:cubicBezTo>
                      <a:cubicBezTo>
                        <a:pt x="72" y="212"/>
                        <a:pt x="72" y="212"/>
                        <a:pt x="72" y="212"/>
                      </a:cubicBezTo>
                      <a:cubicBezTo>
                        <a:pt x="69" y="215"/>
                        <a:pt x="64" y="215"/>
                        <a:pt x="61" y="212"/>
                      </a:cubicBezTo>
                      <a:cubicBezTo>
                        <a:pt x="20" y="171"/>
                        <a:pt x="20" y="171"/>
                        <a:pt x="20" y="171"/>
                      </a:cubicBezTo>
                      <a:cubicBezTo>
                        <a:pt x="16" y="168"/>
                        <a:pt x="16" y="162"/>
                        <a:pt x="20" y="159"/>
                      </a:cubicBezTo>
                      <a:cubicBezTo>
                        <a:pt x="160" y="19"/>
                        <a:pt x="160" y="19"/>
                        <a:pt x="160" y="19"/>
                      </a:cubicBezTo>
                      <a:cubicBezTo>
                        <a:pt x="161" y="17"/>
                        <a:pt x="164" y="16"/>
                        <a:pt x="166" y="16"/>
                      </a:cubicBezTo>
                      <a:cubicBezTo>
                        <a:pt x="168" y="16"/>
                        <a:pt x="170" y="17"/>
                        <a:pt x="172" y="19"/>
                      </a:cubicBezTo>
                      <a:cubicBezTo>
                        <a:pt x="213" y="60"/>
                        <a:pt x="213" y="60"/>
                        <a:pt x="213" y="60"/>
                      </a:cubicBezTo>
                      <a:cubicBezTo>
                        <a:pt x="214" y="61"/>
                        <a:pt x="215" y="63"/>
                        <a:pt x="215" y="66"/>
                      </a:cubicBezTo>
                      <a:cubicBezTo>
                        <a:pt x="215" y="68"/>
                        <a:pt x="214" y="70"/>
                        <a:pt x="213" y="72"/>
                      </a:cubicBezTo>
                      <a:cubicBezTo>
                        <a:pt x="204" y="80"/>
                        <a:pt x="204" y="80"/>
                        <a:pt x="204" y="80"/>
                      </a:cubicBezTo>
                      <a:cubicBezTo>
                        <a:pt x="204" y="81"/>
                        <a:pt x="204" y="81"/>
                        <a:pt x="204" y="81"/>
                      </a:cubicBezTo>
                      <a:cubicBezTo>
                        <a:pt x="204" y="81"/>
                        <a:pt x="204" y="81"/>
                        <a:pt x="204" y="81"/>
                      </a:cubicBezTo>
                      <a:lnTo>
                        <a:pt x="81" y="203"/>
                      </a:lnTo>
                      <a:close/>
                      <a:moveTo>
                        <a:pt x="153" y="299"/>
                      </a:moveTo>
                      <a:cubicBezTo>
                        <a:pt x="150" y="296"/>
                        <a:pt x="148" y="292"/>
                        <a:pt x="148" y="289"/>
                      </a:cubicBezTo>
                      <a:cubicBezTo>
                        <a:pt x="148" y="286"/>
                        <a:pt x="149" y="284"/>
                        <a:pt x="150" y="282"/>
                      </a:cubicBezTo>
                      <a:cubicBezTo>
                        <a:pt x="169" y="301"/>
                        <a:pt x="169" y="301"/>
                        <a:pt x="169" y="301"/>
                      </a:cubicBezTo>
                      <a:cubicBezTo>
                        <a:pt x="163" y="304"/>
                        <a:pt x="157" y="303"/>
                        <a:pt x="153" y="299"/>
                      </a:cubicBezTo>
                      <a:close/>
                      <a:moveTo>
                        <a:pt x="188" y="344"/>
                      </a:moveTo>
                      <a:cubicBezTo>
                        <a:pt x="183" y="350"/>
                        <a:pt x="174" y="350"/>
                        <a:pt x="168" y="344"/>
                      </a:cubicBezTo>
                      <a:cubicBezTo>
                        <a:pt x="166" y="341"/>
                        <a:pt x="164" y="338"/>
                        <a:pt x="164" y="334"/>
                      </a:cubicBezTo>
                      <a:cubicBezTo>
                        <a:pt x="164" y="330"/>
                        <a:pt x="166" y="327"/>
                        <a:pt x="168" y="324"/>
                      </a:cubicBezTo>
                      <a:cubicBezTo>
                        <a:pt x="168" y="324"/>
                        <a:pt x="168" y="324"/>
                        <a:pt x="168" y="324"/>
                      </a:cubicBezTo>
                      <a:cubicBezTo>
                        <a:pt x="180" y="312"/>
                        <a:pt x="180" y="312"/>
                        <a:pt x="180" y="312"/>
                      </a:cubicBezTo>
                      <a:cubicBezTo>
                        <a:pt x="200" y="332"/>
                        <a:pt x="200" y="332"/>
                        <a:pt x="200" y="332"/>
                      </a:cubicBezTo>
                      <a:cubicBezTo>
                        <a:pt x="188" y="344"/>
                        <a:pt x="188" y="344"/>
                        <a:pt x="188" y="344"/>
                      </a:cubicBezTo>
                      <a:close/>
                      <a:moveTo>
                        <a:pt x="219" y="375"/>
                      </a:moveTo>
                      <a:cubicBezTo>
                        <a:pt x="219" y="375"/>
                        <a:pt x="219" y="375"/>
                        <a:pt x="219" y="375"/>
                      </a:cubicBezTo>
                      <a:cubicBezTo>
                        <a:pt x="216" y="377"/>
                        <a:pt x="213" y="379"/>
                        <a:pt x="209" y="379"/>
                      </a:cubicBezTo>
                      <a:cubicBezTo>
                        <a:pt x="209" y="379"/>
                        <a:pt x="209" y="379"/>
                        <a:pt x="209" y="379"/>
                      </a:cubicBezTo>
                      <a:cubicBezTo>
                        <a:pt x="205" y="379"/>
                        <a:pt x="202" y="377"/>
                        <a:pt x="199" y="375"/>
                      </a:cubicBezTo>
                      <a:cubicBezTo>
                        <a:pt x="196" y="372"/>
                        <a:pt x="195" y="368"/>
                        <a:pt x="195" y="365"/>
                      </a:cubicBezTo>
                      <a:cubicBezTo>
                        <a:pt x="195" y="361"/>
                        <a:pt x="196" y="357"/>
                        <a:pt x="199" y="355"/>
                      </a:cubicBezTo>
                      <a:cubicBezTo>
                        <a:pt x="199" y="355"/>
                        <a:pt x="199" y="355"/>
                        <a:pt x="199" y="355"/>
                      </a:cubicBezTo>
                      <a:cubicBezTo>
                        <a:pt x="199" y="355"/>
                        <a:pt x="199" y="355"/>
                        <a:pt x="199" y="355"/>
                      </a:cubicBezTo>
                      <a:cubicBezTo>
                        <a:pt x="211" y="343"/>
                        <a:pt x="211" y="343"/>
                        <a:pt x="211" y="343"/>
                      </a:cubicBezTo>
                      <a:cubicBezTo>
                        <a:pt x="231" y="363"/>
                        <a:pt x="231" y="363"/>
                        <a:pt x="231" y="363"/>
                      </a:cubicBezTo>
                      <a:lnTo>
                        <a:pt x="219" y="375"/>
                      </a:lnTo>
                      <a:close/>
                      <a:moveTo>
                        <a:pt x="261" y="394"/>
                      </a:moveTo>
                      <a:cubicBezTo>
                        <a:pt x="255" y="400"/>
                        <a:pt x="246" y="400"/>
                        <a:pt x="241" y="394"/>
                      </a:cubicBezTo>
                      <a:cubicBezTo>
                        <a:pt x="235" y="389"/>
                        <a:pt x="235" y="380"/>
                        <a:pt x="241" y="374"/>
                      </a:cubicBezTo>
                      <a:cubicBezTo>
                        <a:pt x="241" y="374"/>
                        <a:pt x="241" y="374"/>
                        <a:pt x="241" y="374"/>
                      </a:cubicBezTo>
                      <a:cubicBezTo>
                        <a:pt x="241" y="374"/>
                        <a:pt x="241" y="374"/>
                        <a:pt x="241" y="374"/>
                      </a:cubicBezTo>
                      <a:cubicBezTo>
                        <a:pt x="261" y="394"/>
                        <a:pt x="261" y="394"/>
                        <a:pt x="261" y="394"/>
                      </a:cubicBezTo>
                      <a:close/>
                      <a:moveTo>
                        <a:pt x="394" y="302"/>
                      </a:moveTo>
                      <a:cubicBezTo>
                        <a:pt x="392" y="304"/>
                        <a:pt x="388" y="306"/>
                        <a:pt x="384" y="306"/>
                      </a:cubicBezTo>
                      <a:cubicBezTo>
                        <a:pt x="384" y="306"/>
                        <a:pt x="384" y="306"/>
                        <a:pt x="384" y="306"/>
                      </a:cubicBezTo>
                      <a:cubicBezTo>
                        <a:pt x="381" y="306"/>
                        <a:pt x="377" y="304"/>
                        <a:pt x="374" y="302"/>
                      </a:cubicBezTo>
                      <a:cubicBezTo>
                        <a:pt x="374" y="302"/>
                        <a:pt x="374" y="302"/>
                        <a:pt x="374" y="302"/>
                      </a:cubicBezTo>
                      <a:cubicBezTo>
                        <a:pt x="304" y="232"/>
                        <a:pt x="304" y="232"/>
                        <a:pt x="304" y="232"/>
                      </a:cubicBezTo>
                      <a:cubicBezTo>
                        <a:pt x="302" y="229"/>
                        <a:pt x="297" y="229"/>
                        <a:pt x="294" y="232"/>
                      </a:cubicBezTo>
                      <a:cubicBezTo>
                        <a:pt x="291" y="235"/>
                        <a:pt x="291" y="240"/>
                        <a:pt x="294" y="242"/>
                      </a:cubicBezTo>
                      <a:cubicBezTo>
                        <a:pt x="374" y="323"/>
                        <a:pt x="374" y="323"/>
                        <a:pt x="374" y="323"/>
                      </a:cubicBezTo>
                      <a:cubicBezTo>
                        <a:pt x="380" y="329"/>
                        <a:pt x="380" y="338"/>
                        <a:pt x="375" y="343"/>
                      </a:cubicBezTo>
                      <a:cubicBezTo>
                        <a:pt x="369" y="349"/>
                        <a:pt x="360" y="349"/>
                        <a:pt x="355" y="343"/>
                      </a:cubicBezTo>
                      <a:cubicBezTo>
                        <a:pt x="355" y="343"/>
                        <a:pt x="355" y="343"/>
                        <a:pt x="355" y="343"/>
                      </a:cubicBezTo>
                      <a:cubicBezTo>
                        <a:pt x="355" y="343"/>
                        <a:pt x="355" y="343"/>
                        <a:pt x="355" y="343"/>
                      </a:cubicBezTo>
                      <a:cubicBezTo>
                        <a:pt x="274" y="262"/>
                        <a:pt x="274" y="262"/>
                        <a:pt x="274" y="262"/>
                      </a:cubicBezTo>
                      <a:cubicBezTo>
                        <a:pt x="271" y="260"/>
                        <a:pt x="266" y="260"/>
                        <a:pt x="263" y="262"/>
                      </a:cubicBezTo>
                      <a:cubicBezTo>
                        <a:pt x="260" y="265"/>
                        <a:pt x="260" y="270"/>
                        <a:pt x="263" y="273"/>
                      </a:cubicBezTo>
                      <a:cubicBezTo>
                        <a:pt x="344" y="354"/>
                        <a:pt x="344" y="354"/>
                        <a:pt x="344" y="354"/>
                      </a:cubicBezTo>
                      <a:cubicBezTo>
                        <a:pt x="349" y="359"/>
                        <a:pt x="349" y="368"/>
                        <a:pt x="344" y="374"/>
                      </a:cubicBezTo>
                      <a:cubicBezTo>
                        <a:pt x="338" y="379"/>
                        <a:pt x="329" y="379"/>
                        <a:pt x="324" y="374"/>
                      </a:cubicBezTo>
                      <a:cubicBezTo>
                        <a:pt x="243" y="293"/>
                        <a:pt x="243" y="293"/>
                        <a:pt x="243" y="293"/>
                      </a:cubicBezTo>
                      <a:cubicBezTo>
                        <a:pt x="240" y="290"/>
                        <a:pt x="236" y="290"/>
                        <a:pt x="233" y="293"/>
                      </a:cubicBezTo>
                      <a:cubicBezTo>
                        <a:pt x="230" y="296"/>
                        <a:pt x="230" y="301"/>
                        <a:pt x="233" y="304"/>
                      </a:cubicBezTo>
                      <a:cubicBezTo>
                        <a:pt x="298" y="370"/>
                        <a:pt x="298" y="370"/>
                        <a:pt x="298" y="370"/>
                      </a:cubicBezTo>
                      <a:cubicBezTo>
                        <a:pt x="298" y="370"/>
                        <a:pt x="298" y="370"/>
                        <a:pt x="298" y="370"/>
                      </a:cubicBezTo>
                      <a:cubicBezTo>
                        <a:pt x="301" y="372"/>
                        <a:pt x="303" y="376"/>
                        <a:pt x="303" y="380"/>
                      </a:cubicBezTo>
                      <a:cubicBezTo>
                        <a:pt x="303" y="383"/>
                        <a:pt x="301" y="387"/>
                        <a:pt x="298" y="390"/>
                      </a:cubicBezTo>
                      <a:cubicBezTo>
                        <a:pt x="293" y="395"/>
                        <a:pt x="284" y="395"/>
                        <a:pt x="278" y="390"/>
                      </a:cubicBezTo>
                      <a:cubicBezTo>
                        <a:pt x="277" y="388"/>
                        <a:pt x="277" y="388"/>
                        <a:pt x="277" y="388"/>
                      </a:cubicBezTo>
                      <a:cubicBezTo>
                        <a:pt x="277" y="388"/>
                        <a:pt x="277" y="388"/>
                        <a:pt x="277" y="388"/>
                      </a:cubicBezTo>
                      <a:cubicBezTo>
                        <a:pt x="277" y="388"/>
                        <a:pt x="277" y="388"/>
                        <a:pt x="277" y="388"/>
                      </a:cubicBezTo>
                      <a:cubicBezTo>
                        <a:pt x="247" y="358"/>
                        <a:pt x="247" y="358"/>
                        <a:pt x="247" y="358"/>
                      </a:cubicBezTo>
                      <a:cubicBezTo>
                        <a:pt x="247" y="358"/>
                        <a:pt x="247" y="358"/>
                        <a:pt x="247" y="358"/>
                      </a:cubicBezTo>
                      <a:cubicBezTo>
                        <a:pt x="247" y="358"/>
                        <a:pt x="247" y="358"/>
                        <a:pt x="247" y="358"/>
                      </a:cubicBezTo>
                      <a:cubicBezTo>
                        <a:pt x="216" y="327"/>
                        <a:pt x="216" y="327"/>
                        <a:pt x="216" y="327"/>
                      </a:cubicBezTo>
                      <a:cubicBezTo>
                        <a:pt x="216" y="327"/>
                        <a:pt x="216" y="327"/>
                        <a:pt x="216" y="327"/>
                      </a:cubicBezTo>
                      <a:cubicBezTo>
                        <a:pt x="216" y="327"/>
                        <a:pt x="216" y="327"/>
                        <a:pt x="216" y="327"/>
                      </a:cubicBezTo>
                      <a:cubicBezTo>
                        <a:pt x="185" y="296"/>
                        <a:pt x="185" y="296"/>
                        <a:pt x="185" y="296"/>
                      </a:cubicBezTo>
                      <a:cubicBezTo>
                        <a:pt x="185" y="296"/>
                        <a:pt x="185" y="296"/>
                        <a:pt x="185" y="296"/>
                      </a:cubicBezTo>
                      <a:cubicBezTo>
                        <a:pt x="185" y="296"/>
                        <a:pt x="185" y="296"/>
                        <a:pt x="185" y="296"/>
                      </a:cubicBezTo>
                      <a:cubicBezTo>
                        <a:pt x="97" y="208"/>
                        <a:pt x="97" y="208"/>
                        <a:pt x="97" y="208"/>
                      </a:cubicBezTo>
                      <a:cubicBezTo>
                        <a:pt x="209" y="96"/>
                        <a:pt x="209" y="96"/>
                        <a:pt x="209" y="96"/>
                      </a:cubicBezTo>
                      <a:cubicBezTo>
                        <a:pt x="225" y="112"/>
                        <a:pt x="225" y="112"/>
                        <a:pt x="225" y="112"/>
                      </a:cubicBezTo>
                      <a:cubicBezTo>
                        <a:pt x="209" y="128"/>
                        <a:pt x="209" y="128"/>
                        <a:pt x="209" y="128"/>
                      </a:cubicBezTo>
                      <a:cubicBezTo>
                        <a:pt x="202" y="135"/>
                        <a:pt x="198" y="143"/>
                        <a:pt x="198" y="153"/>
                      </a:cubicBezTo>
                      <a:cubicBezTo>
                        <a:pt x="198" y="162"/>
                        <a:pt x="202" y="171"/>
                        <a:pt x="209" y="177"/>
                      </a:cubicBezTo>
                      <a:cubicBezTo>
                        <a:pt x="215" y="184"/>
                        <a:pt x="224" y="187"/>
                        <a:pt x="233" y="187"/>
                      </a:cubicBezTo>
                      <a:cubicBezTo>
                        <a:pt x="233" y="187"/>
                        <a:pt x="233" y="187"/>
                        <a:pt x="233" y="187"/>
                      </a:cubicBezTo>
                      <a:cubicBezTo>
                        <a:pt x="242" y="187"/>
                        <a:pt x="251" y="184"/>
                        <a:pt x="258" y="177"/>
                      </a:cubicBezTo>
                      <a:cubicBezTo>
                        <a:pt x="274" y="161"/>
                        <a:pt x="274" y="161"/>
                        <a:pt x="274" y="161"/>
                      </a:cubicBezTo>
                      <a:cubicBezTo>
                        <a:pt x="389" y="276"/>
                        <a:pt x="389" y="276"/>
                        <a:pt x="389" y="276"/>
                      </a:cubicBezTo>
                      <a:cubicBezTo>
                        <a:pt x="389" y="276"/>
                        <a:pt x="389" y="276"/>
                        <a:pt x="389" y="276"/>
                      </a:cubicBezTo>
                      <a:cubicBezTo>
                        <a:pt x="389" y="276"/>
                        <a:pt x="389" y="276"/>
                        <a:pt x="389" y="276"/>
                      </a:cubicBezTo>
                      <a:cubicBezTo>
                        <a:pt x="394" y="282"/>
                        <a:pt x="394" y="282"/>
                        <a:pt x="394" y="282"/>
                      </a:cubicBezTo>
                      <a:cubicBezTo>
                        <a:pt x="400" y="287"/>
                        <a:pt x="400" y="296"/>
                        <a:pt x="394" y="302"/>
                      </a:cubicBezTo>
                      <a:close/>
                      <a:moveTo>
                        <a:pt x="394" y="260"/>
                      </a:moveTo>
                      <a:cubicBezTo>
                        <a:pt x="284" y="150"/>
                        <a:pt x="284" y="150"/>
                        <a:pt x="284" y="150"/>
                      </a:cubicBezTo>
                      <a:cubicBezTo>
                        <a:pt x="296" y="139"/>
                        <a:pt x="296" y="139"/>
                        <a:pt x="296" y="139"/>
                      </a:cubicBezTo>
                      <a:cubicBezTo>
                        <a:pt x="314" y="139"/>
                        <a:pt x="314" y="139"/>
                        <a:pt x="314" y="139"/>
                      </a:cubicBezTo>
                      <a:cubicBezTo>
                        <a:pt x="314" y="139"/>
                        <a:pt x="314" y="139"/>
                        <a:pt x="314" y="139"/>
                      </a:cubicBezTo>
                      <a:cubicBezTo>
                        <a:pt x="318" y="139"/>
                        <a:pt x="322" y="136"/>
                        <a:pt x="322" y="132"/>
                      </a:cubicBezTo>
                      <a:cubicBezTo>
                        <a:pt x="322" y="127"/>
                        <a:pt x="318" y="124"/>
                        <a:pt x="314" y="124"/>
                      </a:cubicBezTo>
                      <a:cubicBezTo>
                        <a:pt x="293" y="124"/>
                        <a:pt x="293" y="124"/>
                        <a:pt x="293" y="124"/>
                      </a:cubicBezTo>
                      <a:cubicBezTo>
                        <a:pt x="293" y="124"/>
                        <a:pt x="293" y="124"/>
                        <a:pt x="293" y="124"/>
                      </a:cubicBezTo>
                      <a:cubicBezTo>
                        <a:pt x="291" y="124"/>
                        <a:pt x="289" y="125"/>
                        <a:pt x="287" y="126"/>
                      </a:cubicBezTo>
                      <a:cubicBezTo>
                        <a:pt x="247" y="167"/>
                        <a:pt x="247" y="167"/>
                        <a:pt x="247" y="167"/>
                      </a:cubicBezTo>
                      <a:cubicBezTo>
                        <a:pt x="243" y="170"/>
                        <a:pt x="238" y="172"/>
                        <a:pt x="233" y="172"/>
                      </a:cubicBezTo>
                      <a:cubicBezTo>
                        <a:pt x="233" y="172"/>
                        <a:pt x="233" y="172"/>
                        <a:pt x="233" y="172"/>
                      </a:cubicBezTo>
                      <a:cubicBezTo>
                        <a:pt x="228" y="172"/>
                        <a:pt x="223" y="170"/>
                        <a:pt x="219" y="167"/>
                      </a:cubicBezTo>
                      <a:cubicBezTo>
                        <a:pt x="216" y="163"/>
                        <a:pt x="213" y="158"/>
                        <a:pt x="213" y="153"/>
                      </a:cubicBezTo>
                      <a:cubicBezTo>
                        <a:pt x="213" y="147"/>
                        <a:pt x="216" y="143"/>
                        <a:pt x="219" y="139"/>
                      </a:cubicBezTo>
                      <a:cubicBezTo>
                        <a:pt x="241" y="117"/>
                        <a:pt x="241" y="117"/>
                        <a:pt x="241" y="117"/>
                      </a:cubicBezTo>
                      <a:cubicBezTo>
                        <a:pt x="241" y="117"/>
                        <a:pt x="241" y="117"/>
                        <a:pt x="241" y="117"/>
                      </a:cubicBezTo>
                      <a:cubicBezTo>
                        <a:pt x="241" y="117"/>
                        <a:pt x="241" y="117"/>
                        <a:pt x="241" y="117"/>
                      </a:cubicBezTo>
                      <a:cubicBezTo>
                        <a:pt x="261" y="97"/>
                        <a:pt x="261" y="97"/>
                        <a:pt x="261" y="97"/>
                      </a:cubicBezTo>
                      <a:cubicBezTo>
                        <a:pt x="344" y="97"/>
                        <a:pt x="344" y="97"/>
                        <a:pt x="344" y="97"/>
                      </a:cubicBezTo>
                      <a:cubicBezTo>
                        <a:pt x="451" y="204"/>
                        <a:pt x="451" y="204"/>
                        <a:pt x="451" y="204"/>
                      </a:cubicBezTo>
                      <a:lnTo>
                        <a:pt x="394" y="260"/>
                      </a:lnTo>
                      <a:close/>
                      <a:moveTo>
                        <a:pt x="532" y="170"/>
                      </a:moveTo>
                      <a:cubicBezTo>
                        <a:pt x="491" y="211"/>
                        <a:pt x="491" y="211"/>
                        <a:pt x="491" y="211"/>
                      </a:cubicBezTo>
                      <a:cubicBezTo>
                        <a:pt x="488" y="214"/>
                        <a:pt x="482" y="214"/>
                        <a:pt x="479" y="211"/>
                      </a:cubicBezTo>
                      <a:cubicBezTo>
                        <a:pt x="339" y="71"/>
                        <a:pt x="339" y="71"/>
                        <a:pt x="339" y="71"/>
                      </a:cubicBezTo>
                      <a:cubicBezTo>
                        <a:pt x="335" y="67"/>
                        <a:pt x="335" y="62"/>
                        <a:pt x="339" y="59"/>
                      </a:cubicBezTo>
                      <a:cubicBezTo>
                        <a:pt x="380" y="18"/>
                        <a:pt x="380" y="18"/>
                        <a:pt x="380" y="18"/>
                      </a:cubicBezTo>
                      <a:cubicBezTo>
                        <a:pt x="381" y="16"/>
                        <a:pt x="383" y="15"/>
                        <a:pt x="386" y="15"/>
                      </a:cubicBezTo>
                      <a:cubicBezTo>
                        <a:pt x="388" y="15"/>
                        <a:pt x="390" y="16"/>
                        <a:pt x="392" y="18"/>
                      </a:cubicBezTo>
                      <a:cubicBezTo>
                        <a:pt x="532" y="158"/>
                        <a:pt x="532" y="158"/>
                        <a:pt x="532" y="158"/>
                      </a:cubicBezTo>
                      <a:cubicBezTo>
                        <a:pt x="535" y="161"/>
                        <a:pt x="535" y="167"/>
                        <a:pt x="53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17"/>
                <p:cNvSpPr>
                  <a:spLocks noEditPoints="1"/>
                </p:cNvSpPr>
                <p:nvPr/>
              </p:nvSpPr>
              <p:spPr bwMode="auto">
                <a:xfrm>
                  <a:off x="1179513" y="3522663"/>
                  <a:ext cx="84138" cy="77788"/>
                </a:xfrm>
                <a:custGeom>
                  <a:avLst/>
                  <a:gdLst>
                    <a:gd name="T0" fmla="*/ 28 w 59"/>
                    <a:gd name="T1" fmla="*/ 0 h 55"/>
                    <a:gd name="T2" fmla="*/ 8 w 59"/>
                    <a:gd name="T3" fmla="*/ 8 h 55"/>
                    <a:gd name="T4" fmla="*/ 0 w 59"/>
                    <a:gd name="T5" fmla="*/ 27 h 55"/>
                    <a:gd name="T6" fmla="*/ 8 w 59"/>
                    <a:gd name="T7" fmla="*/ 47 h 55"/>
                    <a:gd name="T8" fmla="*/ 28 w 59"/>
                    <a:gd name="T9" fmla="*/ 55 h 55"/>
                    <a:gd name="T10" fmla="*/ 48 w 59"/>
                    <a:gd name="T11" fmla="*/ 47 h 55"/>
                    <a:gd name="T12" fmla="*/ 48 w 59"/>
                    <a:gd name="T13" fmla="*/ 8 h 55"/>
                    <a:gd name="T14" fmla="*/ 28 w 59"/>
                    <a:gd name="T15" fmla="*/ 0 h 55"/>
                    <a:gd name="T16" fmla="*/ 37 w 59"/>
                    <a:gd name="T17" fmla="*/ 36 h 55"/>
                    <a:gd name="T18" fmla="*/ 19 w 59"/>
                    <a:gd name="T19" fmla="*/ 36 h 55"/>
                    <a:gd name="T20" fmla="*/ 15 w 59"/>
                    <a:gd name="T21" fmla="*/ 27 h 55"/>
                    <a:gd name="T22" fmla="*/ 19 w 59"/>
                    <a:gd name="T23" fmla="*/ 18 h 55"/>
                    <a:gd name="T24" fmla="*/ 28 w 59"/>
                    <a:gd name="T25" fmla="*/ 15 h 55"/>
                    <a:gd name="T26" fmla="*/ 37 w 59"/>
                    <a:gd name="T27" fmla="*/ 18 h 55"/>
                    <a:gd name="T28" fmla="*/ 37 w 59"/>
                    <a:gd name="T29"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5">
                      <a:moveTo>
                        <a:pt x="28" y="0"/>
                      </a:moveTo>
                      <a:cubicBezTo>
                        <a:pt x="21" y="0"/>
                        <a:pt x="14" y="2"/>
                        <a:pt x="8" y="8"/>
                      </a:cubicBezTo>
                      <a:cubicBezTo>
                        <a:pt x="3" y="13"/>
                        <a:pt x="0" y="20"/>
                        <a:pt x="0" y="27"/>
                      </a:cubicBezTo>
                      <a:cubicBezTo>
                        <a:pt x="0" y="35"/>
                        <a:pt x="3" y="42"/>
                        <a:pt x="8" y="47"/>
                      </a:cubicBezTo>
                      <a:cubicBezTo>
                        <a:pt x="14" y="52"/>
                        <a:pt x="21" y="55"/>
                        <a:pt x="28" y="55"/>
                      </a:cubicBezTo>
                      <a:cubicBezTo>
                        <a:pt x="36" y="55"/>
                        <a:pt x="43" y="52"/>
                        <a:pt x="48" y="47"/>
                      </a:cubicBezTo>
                      <a:cubicBezTo>
                        <a:pt x="59" y="36"/>
                        <a:pt x="59" y="19"/>
                        <a:pt x="48" y="8"/>
                      </a:cubicBezTo>
                      <a:cubicBezTo>
                        <a:pt x="43" y="2"/>
                        <a:pt x="36" y="0"/>
                        <a:pt x="28" y="0"/>
                      </a:cubicBezTo>
                      <a:close/>
                      <a:moveTo>
                        <a:pt x="37" y="36"/>
                      </a:moveTo>
                      <a:cubicBezTo>
                        <a:pt x="32" y="41"/>
                        <a:pt x="24" y="41"/>
                        <a:pt x="19" y="36"/>
                      </a:cubicBezTo>
                      <a:cubicBezTo>
                        <a:pt x="17" y="34"/>
                        <a:pt x="15" y="31"/>
                        <a:pt x="15" y="27"/>
                      </a:cubicBezTo>
                      <a:cubicBezTo>
                        <a:pt x="15" y="24"/>
                        <a:pt x="17" y="21"/>
                        <a:pt x="19" y="18"/>
                      </a:cubicBezTo>
                      <a:cubicBezTo>
                        <a:pt x="22" y="16"/>
                        <a:pt x="25" y="15"/>
                        <a:pt x="28" y="15"/>
                      </a:cubicBezTo>
                      <a:cubicBezTo>
                        <a:pt x="32" y="15"/>
                        <a:pt x="35" y="16"/>
                        <a:pt x="37" y="18"/>
                      </a:cubicBezTo>
                      <a:cubicBezTo>
                        <a:pt x="42" y="23"/>
                        <a:pt x="42" y="31"/>
                        <a:pt x="3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18"/>
                <p:cNvSpPr>
                  <a:spLocks noEditPoints="1"/>
                </p:cNvSpPr>
                <p:nvPr/>
              </p:nvSpPr>
              <p:spPr bwMode="auto">
                <a:xfrm>
                  <a:off x="1631950" y="3384551"/>
                  <a:ext cx="84138" cy="79375"/>
                </a:xfrm>
                <a:custGeom>
                  <a:avLst/>
                  <a:gdLst>
                    <a:gd name="T0" fmla="*/ 28 w 59"/>
                    <a:gd name="T1" fmla="*/ 0 h 56"/>
                    <a:gd name="T2" fmla="*/ 8 w 59"/>
                    <a:gd name="T3" fmla="*/ 9 h 56"/>
                    <a:gd name="T4" fmla="*/ 0 w 59"/>
                    <a:gd name="T5" fmla="*/ 28 h 56"/>
                    <a:gd name="T6" fmla="*/ 8 w 59"/>
                    <a:gd name="T7" fmla="*/ 48 h 56"/>
                    <a:gd name="T8" fmla="*/ 28 w 59"/>
                    <a:gd name="T9" fmla="*/ 56 h 56"/>
                    <a:gd name="T10" fmla="*/ 48 w 59"/>
                    <a:gd name="T11" fmla="*/ 48 h 56"/>
                    <a:gd name="T12" fmla="*/ 48 w 59"/>
                    <a:gd name="T13" fmla="*/ 9 h 56"/>
                    <a:gd name="T14" fmla="*/ 28 w 59"/>
                    <a:gd name="T15" fmla="*/ 0 h 56"/>
                    <a:gd name="T16" fmla="*/ 37 w 59"/>
                    <a:gd name="T17" fmla="*/ 37 h 56"/>
                    <a:gd name="T18" fmla="*/ 19 w 59"/>
                    <a:gd name="T19" fmla="*/ 37 h 56"/>
                    <a:gd name="T20" fmla="*/ 15 w 59"/>
                    <a:gd name="T21" fmla="*/ 28 h 56"/>
                    <a:gd name="T22" fmla="*/ 19 w 59"/>
                    <a:gd name="T23" fmla="*/ 19 h 56"/>
                    <a:gd name="T24" fmla="*/ 28 w 59"/>
                    <a:gd name="T25" fmla="*/ 15 h 56"/>
                    <a:gd name="T26" fmla="*/ 37 w 59"/>
                    <a:gd name="T27" fmla="*/ 19 h 56"/>
                    <a:gd name="T28" fmla="*/ 37 w 59"/>
                    <a:gd name="T29"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6">
                      <a:moveTo>
                        <a:pt x="28" y="0"/>
                      </a:moveTo>
                      <a:cubicBezTo>
                        <a:pt x="21" y="0"/>
                        <a:pt x="14" y="3"/>
                        <a:pt x="8" y="9"/>
                      </a:cubicBezTo>
                      <a:cubicBezTo>
                        <a:pt x="3" y="14"/>
                        <a:pt x="0" y="21"/>
                        <a:pt x="0" y="28"/>
                      </a:cubicBezTo>
                      <a:cubicBezTo>
                        <a:pt x="0" y="36"/>
                        <a:pt x="3" y="43"/>
                        <a:pt x="8" y="48"/>
                      </a:cubicBezTo>
                      <a:cubicBezTo>
                        <a:pt x="14" y="53"/>
                        <a:pt x="21" y="56"/>
                        <a:pt x="28" y="56"/>
                      </a:cubicBezTo>
                      <a:cubicBezTo>
                        <a:pt x="35" y="56"/>
                        <a:pt x="42" y="53"/>
                        <a:pt x="48" y="48"/>
                      </a:cubicBezTo>
                      <a:cubicBezTo>
                        <a:pt x="59" y="37"/>
                        <a:pt x="59" y="19"/>
                        <a:pt x="48" y="9"/>
                      </a:cubicBezTo>
                      <a:cubicBezTo>
                        <a:pt x="42" y="3"/>
                        <a:pt x="35" y="0"/>
                        <a:pt x="28" y="0"/>
                      </a:cubicBezTo>
                      <a:close/>
                      <a:moveTo>
                        <a:pt x="37" y="37"/>
                      </a:moveTo>
                      <a:cubicBezTo>
                        <a:pt x="32" y="42"/>
                        <a:pt x="24" y="42"/>
                        <a:pt x="19" y="37"/>
                      </a:cubicBezTo>
                      <a:cubicBezTo>
                        <a:pt x="17" y="35"/>
                        <a:pt x="15" y="32"/>
                        <a:pt x="15" y="28"/>
                      </a:cubicBezTo>
                      <a:cubicBezTo>
                        <a:pt x="15" y="25"/>
                        <a:pt x="17" y="22"/>
                        <a:pt x="19" y="19"/>
                      </a:cubicBezTo>
                      <a:cubicBezTo>
                        <a:pt x="21" y="17"/>
                        <a:pt x="25" y="15"/>
                        <a:pt x="28" y="15"/>
                      </a:cubicBezTo>
                      <a:cubicBezTo>
                        <a:pt x="31" y="15"/>
                        <a:pt x="35" y="17"/>
                        <a:pt x="37" y="19"/>
                      </a:cubicBezTo>
                      <a:cubicBezTo>
                        <a:pt x="42" y="24"/>
                        <a:pt x="42" y="32"/>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24" name="Rechteck 123"/>
            <p:cNvSpPr/>
            <p:nvPr/>
          </p:nvSpPr>
          <p:spPr bwMode="gray">
            <a:xfrm>
              <a:off x="6835668" y="5056046"/>
              <a:ext cx="1630307" cy="238398"/>
            </a:xfrm>
            <a:prstGeom prst="rect">
              <a:avLst/>
            </a:prstGeom>
            <a:noFill/>
            <a:ln w="9525" algn="ctr">
              <a:noFill/>
              <a:miter lim="800000"/>
              <a:headEnd/>
              <a:tailEnd/>
            </a:ln>
            <a:effectLst/>
          </p:spPr>
          <p:txBody>
            <a:bodyPr lIns="63500" tIns="0" rIns="64800" bIns="0" rtlCol="0" anchor="ctr"/>
            <a:lstStyle/>
            <a:p>
              <a:pPr algn="ctr">
                <a:spcBef>
                  <a:spcPct val="0"/>
                </a:spcBef>
                <a:buClrTx/>
                <a:buSzPct val="90000"/>
              </a:pPr>
              <a:r>
                <a:rPr lang="de-DE" sz="800" dirty="0">
                  <a:solidFill>
                    <a:schemeClr val="tx2"/>
                  </a:solidFill>
                  <a:cs typeface="Arial" pitchFamily="34" charset="0"/>
                </a:rPr>
                <a:t>Unser Ziel: bevorzugter Partner </a:t>
              </a:r>
            </a:p>
            <a:p>
              <a:pPr algn="ctr">
                <a:spcBef>
                  <a:spcPct val="0"/>
                </a:spcBef>
                <a:buClrTx/>
                <a:buSzPct val="90000"/>
              </a:pPr>
              <a:r>
                <a:rPr lang="de-DE" sz="800" dirty="0">
                  <a:solidFill>
                    <a:schemeClr val="tx2"/>
                  </a:solidFill>
                  <a:cs typeface="Arial" pitchFamily="34" charset="0"/>
                </a:rPr>
                <a:t>und Experte unserer Kunden</a:t>
              </a:r>
            </a:p>
          </p:txBody>
        </p:sp>
      </p:grpSp>
      <p:grpSp>
        <p:nvGrpSpPr>
          <p:cNvPr id="132" name="Gruppieren 131"/>
          <p:cNvGrpSpPr/>
          <p:nvPr/>
        </p:nvGrpSpPr>
        <p:grpSpPr>
          <a:xfrm>
            <a:off x="6573969" y="4489176"/>
            <a:ext cx="252000" cy="803613"/>
            <a:chOff x="6545680" y="3335523"/>
            <a:chExt cx="252000" cy="783663"/>
          </a:xfrm>
        </p:grpSpPr>
        <p:sp>
          <p:nvSpPr>
            <p:cNvPr id="133" name="Ellipse 132"/>
            <p:cNvSpPr/>
            <p:nvPr/>
          </p:nvSpPr>
          <p:spPr bwMode="gray">
            <a:xfrm>
              <a:off x="6545680" y="3335523"/>
              <a:ext cx="252000" cy="252000"/>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134" name="Group 429"/>
            <p:cNvGrpSpPr>
              <a:grpSpLocks noChangeAspect="1"/>
            </p:cNvGrpSpPr>
            <p:nvPr/>
          </p:nvGrpSpPr>
          <p:grpSpPr>
            <a:xfrm>
              <a:off x="6585572" y="3375303"/>
              <a:ext cx="169132" cy="743883"/>
              <a:chOff x="7703486" y="4334442"/>
              <a:chExt cx="325438" cy="1431359"/>
            </a:xfrm>
            <a:solidFill>
              <a:schemeClr val="bg1"/>
            </a:solidFill>
          </p:grpSpPr>
          <p:sp>
            <p:nvSpPr>
              <p:cNvPr id="135" name="Freeform 380"/>
              <p:cNvSpPr>
                <a:spLocks/>
              </p:cNvSpPr>
              <p:nvPr/>
            </p:nvSpPr>
            <p:spPr bwMode="auto">
              <a:xfrm>
                <a:off x="7824788" y="5722938"/>
                <a:ext cx="26988" cy="25400"/>
              </a:xfrm>
              <a:custGeom>
                <a:avLst/>
                <a:gdLst>
                  <a:gd name="T0" fmla="*/ 14 w 18"/>
                  <a:gd name="T1" fmla="*/ 3 h 17"/>
                  <a:gd name="T2" fmla="*/ 13 w 18"/>
                  <a:gd name="T3" fmla="*/ 3 h 17"/>
                  <a:gd name="T4" fmla="*/ 2 w 18"/>
                  <a:gd name="T5" fmla="*/ 5 h 17"/>
                  <a:gd name="T6" fmla="*/ 4 w 18"/>
                  <a:gd name="T7" fmla="*/ 16 h 17"/>
                  <a:gd name="T8" fmla="*/ 4 w 18"/>
                  <a:gd name="T9" fmla="*/ 16 h 17"/>
                  <a:gd name="T10" fmla="*/ 9 w 18"/>
                  <a:gd name="T11" fmla="*/ 17 h 17"/>
                  <a:gd name="T12" fmla="*/ 15 w 18"/>
                  <a:gd name="T13" fmla="*/ 14 h 17"/>
                  <a:gd name="T14" fmla="*/ 14 w 18"/>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3"/>
                    </a:moveTo>
                    <a:cubicBezTo>
                      <a:pt x="13" y="3"/>
                      <a:pt x="13" y="3"/>
                      <a:pt x="13" y="3"/>
                    </a:cubicBezTo>
                    <a:cubicBezTo>
                      <a:pt x="10" y="0"/>
                      <a:pt x="5" y="1"/>
                      <a:pt x="2" y="5"/>
                    </a:cubicBezTo>
                    <a:cubicBezTo>
                      <a:pt x="0" y="8"/>
                      <a:pt x="1" y="13"/>
                      <a:pt x="4" y="16"/>
                    </a:cubicBezTo>
                    <a:cubicBezTo>
                      <a:pt x="4" y="16"/>
                      <a:pt x="4" y="16"/>
                      <a:pt x="4" y="16"/>
                    </a:cubicBezTo>
                    <a:cubicBezTo>
                      <a:pt x="6" y="17"/>
                      <a:pt x="7" y="17"/>
                      <a:pt x="9" y="17"/>
                    </a:cubicBezTo>
                    <a:cubicBezTo>
                      <a:pt x="11" y="17"/>
                      <a:pt x="14" y="16"/>
                      <a:pt x="15" y="14"/>
                    </a:cubicBezTo>
                    <a:cubicBezTo>
                      <a:pt x="18" y="11"/>
                      <a:pt x="17" y="6"/>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381"/>
              <p:cNvSpPr>
                <a:spLocks/>
              </p:cNvSpPr>
              <p:nvPr/>
            </p:nvSpPr>
            <p:spPr bwMode="auto">
              <a:xfrm>
                <a:off x="7824788" y="5668963"/>
                <a:ext cx="26988" cy="25400"/>
              </a:xfrm>
              <a:custGeom>
                <a:avLst/>
                <a:gdLst>
                  <a:gd name="T0" fmla="*/ 5 w 18"/>
                  <a:gd name="T1" fmla="*/ 2 h 16"/>
                  <a:gd name="T2" fmla="*/ 4 w 18"/>
                  <a:gd name="T3" fmla="*/ 2 h 16"/>
                  <a:gd name="T4" fmla="*/ 3 w 18"/>
                  <a:gd name="T5" fmla="*/ 13 h 16"/>
                  <a:gd name="T6" fmla="*/ 9 w 18"/>
                  <a:gd name="T7" fmla="*/ 16 h 16"/>
                  <a:gd name="T8" fmla="*/ 13 w 18"/>
                  <a:gd name="T9" fmla="*/ 15 h 16"/>
                  <a:gd name="T10" fmla="*/ 14 w 18"/>
                  <a:gd name="T11" fmla="*/ 15 h 16"/>
                  <a:gd name="T12" fmla="*/ 15 w 18"/>
                  <a:gd name="T13" fmla="*/ 4 h 16"/>
                  <a:gd name="T14" fmla="*/ 5 w 18"/>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5" y="2"/>
                    </a:moveTo>
                    <a:cubicBezTo>
                      <a:pt x="5" y="2"/>
                      <a:pt x="4" y="2"/>
                      <a:pt x="4" y="2"/>
                    </a:cubicBezTo>
                    <a:cubicBezTo>
                      <a:pt x="1" y="5"/>
                      <a:pt x="0" y="10"/>
                      <a:pt x="3" y="13"/>
                    </a:cubicBezTo>
                    <a:cubicBezTo>
                      <a:pt x="4" y="15"/>
                      <a:pt x="6" y="16"/>
                      <a:pt x="9" y="16"/>
                    </a:cubicBezTo>
                    <a:cubicBezTo>
                      <a:pt x="10" y="16"/>
                      <a:pt x="12" y="16"/>
                      <a:pt x="13" y="15"/>
                    </a:cubicBezTo>
                    <a:cubicBezTo>
                      <a:pt x="14" y="15"/>
                      <a:pt x="14" y="15"/>
                      <a:pt x="14" y="15"/>
                    </a:cubicBezTo>
                    <a:cubicBezTo>
                      <a:pt x="17" y="12"/>
                      <a:pt x="18" y="7"/>
                      <a:pt x="15" y="4"/>
                    </a:cubicBezTo>
                    <a:cubicBezTo>
                      <a:pt x="13" y="0"/>
                      <a:pt x="8" y="0"/>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382"/>
              <p:cNvSpPr>
                <a:spLocks/>
              </p:cNvSpPr>
              <p:nvPr/>
            </p:nvSpPr>
            <p:spPr bwMode="auto">
              <a:xfrm>
                <a:off x="7808913" y="5695950"/>
                <a:ext cx="23813" cy="25400"/>
              </a:xfrm>
              <a:custGeom>
                <a:avLst/>
                <a:gdLst>
                  <a:gd name="T0" fmla="*/ 16 w 16"/>
                  <a:gd name="T1" fmla="*/ 9 h 16"/>
                  <a:gd name="T2" fmla="*/ 16 w 16"/>
                  <a:gd name="T3" fmla="*/ 8 h 16"/>
                  <a:gd name="T4" fmla="*/ 8 w 16"/>
                  <a:gd name="T5" fmla="*/ 0 h 16"/>
                  <a:gd name="T6" fmla="*/ 0 w 16"/>
                  <a:gd name="T7" fmla="*/ 8 h 16"/>
                  <a:gd name="T8" fmla="*/ 0 w 16"/>
                  <a:gd name="T9" fmla="*/ 9 h 16"/>
                  <a:gd name="T10" fmla="*/ 0 w 16"/>
                  <a:gd name="T11" fmla="*/ 9 h 16"/>
                  <a:gd name="T12" fmla="*/ 8 w 16"/>
                  <a:gd name="T13" fmla="*/ 16 h 16"/>
                  <a:gd name="T14" fmla="*/ 16 w 16"/>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6" y="9"/>
                    </a:moveTo>
                    <a:cubicBezTo>
                      <a:pt x="16" y="9"/>
                      <a:pt x="16" y="8"/>
                      <a:pt x="16" y="8"/>
                    </a:cubicBezTo>
                    <a:cubicBezTo>
                      <a:pt x="16" y="4"/>
                      <a:pt x="12" y="1"/>
                      <a:pt x="8" y="0"/>
                    </a:cubicBezTo>
                    <a:cubicBezTo>
                      <a:pt x="4" y="0"/>
                      <a:pt x="0" y="4"/>
                      <a:pt x="0" y="8"/>
                    </a:cubicBezTo>
                    <a:cubicBezTo>
                      <a:pt x="0" y="8"/>
                      <a:pt x="0" y="8"/>
                      <a:pt x="0" y="9"/>
                    </a:cubicBezTo>
                    <a:cubicBezTo>
                      <a:pt x="0" y="9"/>
                      <a:pt x="0" y="9"/>
                      <a:pt x="0" y="9"/>
                    </a:cubicBezTo>
                    <a:cubicBezTo>
                      <a:pt x="0" y="13"/>
                      <a:pt x="4" y="16"/>
                      <a:pt x="8" y="16"/>
                    </a:cubicBezTo>
                    <a:cubicBezTo>
                      <a:pt x="12" y="16"/>
                      <a:pt x="16" y="13"/>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383"/>
              <p:cNvSpPr>
                <a:spLocks/>
              </p:cNvSpPr>
              <p:nvPr/>
            </p:nvSpPr>
            <p:spPr bwMode="auto">
              <a:xfrm>
                <a:off x="7950201" y="5668964"/>
                <a:ext cx="28576" cy="25401"/>
              </a:xfrm>
              <a:custGeom>
                <a:avLst/>
                <a:gdLst>
                  <a:gd name="T0" fmla="*/ 4 w 18"/>
                  <a:gd name="T1" fmla="*/ 15 h 16"/>
                  <a:gd name="T2" fmla="*/ 9 w 18"/>
                  <a:gd name="T3" fmla="*/ 16 h 16"/>
                  <a:gd name="T4" fmla="*/ 15 w 18"/>
                  <a:gd name="T5" fmla="*/ 13 h 16"/>
                  <a:gd name="T6" fmla="*/ 13 w 18"/>
                  <a:gd name="T7" fmla="*/ 2 h 16"/>
                  <a:gd name="T8" fmla="*/ 13 w 18"/>
                  <a:gd name="T9" fmla="*/ 2 h 16"/>
                  <a:gd name="T10" fmla="*/ 2 w 18"/>
                  <a:gd name="T11" fmla="*/ 4 h 16"/>
                  <a:gd name="T12" fmla="*/ 4 w 18"/>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4" y="15"/>
                    </a:moveTo>
                    <a:cubicBezTo>
                      <a:pt x="6" y="16"/>
                      <a:pt x="7" y="16"/>
                      <a:pt x="9" y="16"/>
                    </a:cubicBezTo>
                    <a:cubicBezTo>
                      <a:pt x="11" y="16"/>
                      <a:pt x="14" y="15"/>
                      <a:pt x="15" y="13"/>
                    </a:cubicBezTo>
                    <a:cubicBezTo>
                      <a:pt x="18" y="10"/>
                      <a:pt x="17" y="5"/>
                      <a:pt x="13" y="2"/>
                    </a:cubicBezTo>
                    <a:cubicBezTo>
                      <a:pt x="13" y="2"/>
                      <a:pt x="13" y="2"/>
                      <a:pt x="13" y="2"/>
                    </a:cubicBezTo>
                    <a:cubicBezTo>
                      <a:pt x="9" y="0"/>
                      <a:pt x="5" y="1"/>
                      <a:pt x="2" y="4"/>
                    </a:cubicBezTo>
                    <a:cubicBezTo>
                      <a:pt x="0" y="8"/>
                      <a:pt x="1"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384"/>
              <p:cNvSpPr>
                <a:spLocks/>
              </p:cNvSpPr>
              <p:nvPr/>
            </p:nvSpPr>
            <p:spPr bwMode="auto">
              <a:xfrm>
                <a:off x="7854950" y="5737225"/>
                <a:ext cx="26988" cy="23813"/>
              </a:xfrm>
              <a:custGeom>
                <a:avLst/>
                <a:gdLst>
                  <a:gd name="T0" fmla="*/ 11 w 18"/>
                  <a:gd name="T1" fmla="*/ 1 h 16"/>
                  <a:gd name="T2" fmla="*/ 10 w 18"/>
                  <a:gd name="T3" fmla="*/ 1 h 16"/>
                  <a:gd name="T4" fmla="*/ 1 w 18"/>
                  <a:gd name="T5" fmla="*/ 6 h 16"/>
                  <a:gd name="T6" fmla="*/ 7 w 18"/>
                  <a:gd name="T7" fmla="*/ 16 h 16"/>
                  <a:gd name="T8" fmla="*/ 7 w 18"/>
                  <a:gd name="T9" fmla="*/ 16 h 16"/>
                  <a:gd name="T10" fmla="*/ 9 w 18"/>
                  <a:gd name="T11" fmla="*/ 16 h 16"/>
                  <a:gd name="T12" fmla="*/ 17 w 18"/>
                  <a:gd name="T13" fmla="*/ 10 h 16"/>
                  <a:gd name="T14" fmla="*/ 11 w 18"/>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1" y="1"/>
                    </a:moveTo>
                    <a:cubicBezTo>
                      <a:pt x="10" y="1"/>
                      <a:pt x="10" y="1"/>
                      <a:pt x="10" y="1"/>
                    </a:cubicBezTo>
                    <a:cubicBezTo>
                      <a:pt x="6" y="0"/>
                      <a:pt x="2" y="2"/>
                      <a:pt x="1" y="6"/>
                    </a:cubicBezTo>
                    <a:cubicBezTo>
                      <a:pt x="0" y="11"/>
                      <a:pt x="3" y="15"/>
                      <a:pt x="7" y="16"/>
                    </a:cubicBezTo>
                    <a:cubicBezTo>
                      <a:pt x="7" y="16"/>
                      <a:pt x="7" y="16"/>
                      <a:pt x="7" y="16"/>
                    </a:cubicBezTo>
                    <a:cubicBezTo>
                      <a:pt x="8" y="16"/>
                      <a:pt x="8" y="16"/>
                      <a:pt x="9" y="16"/>
                    </a:cubicBezTo>
                    <a:cubicBezTo>
                      <a:pt x="13" y="16"/>
                      <a:pt x="16" y="14"/>
                      <a:pt x="17" y="10"/>
                    </a:cubicBezTo>
                    <a:cubicBezTo>
                      <a:pt x="18" y="6"/>
                      <a:pt x="15"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385"/>
              <p:cNvSpPr>
                <a:spLocks/>
              </p:cNvSpPr>
              <p:nvPr/>
            </p:nvSpPr>
            <p:spPr bwMode="auto">
              <a:xfrm>
                <a:off x="7948613" y="5724525"/>
                <a:ext cx="30163" cy="25400"/>
              </a:xfrm>
              <a:custGeom>
                <a:avLst/>
                <a:gdLst>
                  <a:gd name="T0" fmla="*/ 5 w 19"/>
                  <a:gd name="T1" fmla="*/ 2 h 17"/>
                  <a:gd name="T2" fmla="*/ 5 w 19"/>
                  <a:gd name="T3" fmla="*/ 3 h 17"/>
                  <a:gd name="T4" fmla="*/ 3 w 19"/>
                  <a:gd name="T5" fmla="*/ 13 h 17"/>
                  <a:gd name="T6" fmla="*/ 9 w 19"/>
                  <a:gd name="T7" fmla="*/ 17 h 17"/>
                  <a:gd name="T8" fmla="*/ 14 w 19"/>
                  <a:gd name="T9" fmla="*/ 15 h 17"/>
                  <a:gd name="T10" fmla="*/ 14 w 19"/>
                  <a:gd name="T11" fmla="*/ 15 h 17"/>
                  <a:gd name="T12" fmla="*/ 16 w 19"/>
                  <a:gd name="T13" fmla="*/ 4 h 17"/>
                  <a:gd name="T14" fmla="*/ 5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5" y="2"/>
                    </a:moveTo>
                    <a:cubicBezTo>
                      <a:pt x="5" y="3"/>
                      <a:pt x="5" y="3"/>
                      <a:pt x="5" y="3"/>
                    </a:cubicBezTo>
                    <a:cubicBezTo>
                      <a:pt x="1" y="5"/>
                      <a:pt x="0" y="10"/>
                      <a:pt x="3" y="13"/>
                    </a:cubicBezTo>
                    <a:cubicBezTo>
                      <a:pt x="4" y="15"/>
                      <a:pt x="7" y="17"/>
                      <a:pt x="9" y="17"/>
                    </a:cubicBezTo>
                    <a:cubicBezTo>
                      <a:pt x="11" y="17"/>
                      <a:pt x="12" y="16"/>
                      <a:pt x="14" y="15"/>
                    </a:cubicBezTo>
                    <a:cubicBezTo>
                      <a:pt x="14" y="15"/>
                      <a:pt x="14" y="15"/>
                      <a:pt x="14" y="15"/>
                    </a:cubicBezTo>
                    <a:cubicBezTo>
                      <a:pt x="18" y="12"/>
                      <a:pt x="19" y="8"/>
                      <a:pt x="16" y="4"/>
                    </a:cubicBezTo>
                    <a:cubicBezTo>
                      <a:pt x="14" y="1"/>
                      <a:pt x="9" y="0"/>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386"/>
              <p:cNvSpPr>
                <a:spLocks/>
              </p:cNvSpPr>
              <p:nvPr/>
            </p:nvSpPr>
            <p:spPr bwMode="auto">
              <a:xfrm>
                <a:off x="7969250" y="5697538"/>
                <a:ext cx="23813" cy="25400"/>
              </a:xfrm>
              <a:custGeom>
                <a:avLst/>
                <a:gdLst>
                  <a:gd name="T0" fmla="*/ 16 w 16"/>
                  <a:gd name="T1" fmla="*/ 7 h 16"/>
                  <a:gd name="T2" fmla="*/ 8 w 16"/>
                  <a:gd name="T3" fmla="*/ 0 h 16"/>
                  <a:gd name="T4" fmla="*/ 0 w 16"/>
                  <a:gd name="T5" fmla="*/ 7 h 16"/>
                  <a:gd name="T6" fmla="*/ 0 w 16"/>
                  <a:gd name="T7" fmla="*/ 8 h 16"/>
                  <a:gd name="T8" fmla="*/ 8 w 16"/>
                  <a:gd name="T9" fmla="*/ 16 h 16"/>
                  <a:gd name="T10" fmla="*/ 8 w 16"/>
                  <a:gd name="T11" fmla="*/ 16 h 16"/>
                  <a:gd name="T12" fmla="*/ 16 w 16"/>
                  <a:gd name="T13" fmla="*/ 8 h 16"/>
                  <a:gd name="T14" fmla="*/ 16 w 16"/>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6" y="7"/>
                    </a:moveTo>
                    <a:cubicBezTo>
                      <a:pt x="16" y="3"/>
                      <a:pt x="12" y="0"/>
                      <a:pt x="8" y="0"/>
                    </a:cubicBezTo>
                    <a:cubicBezTo>
                      <a:pt x="4" y="0"/>
                      <a:pt x="0" y="3"/>
                      <a:pt x="0" y="7"/>
                    </a:cubicBezTo>
                    <a:cubicBezTo>
                      <a:pt x="0" y="8"/>
                      <a:pt x="0" y="8"/>
                      <a:pt x="0" y="8"/>
                    </a:cubicBezTo>
                    <a:cubicBezTo>
                      <a:pt x="0" y="12"/>
                      <a:pt x="3" y="16"/>
                      <a:pt x="8" y="16"/>
                    </a:cubicBezTo>
                    <a:cubicBezTo>
                      <a:pt x="8" y="16"/>
                      <a:pt x="8" y="16"/>
                      <a:pt x="8" y="16"/>
                    </a:cubicBezTo>
                    <a:cubicBezTo>
                      <a:pt x="12" y="16"/>
                      <a:pt x="15" y="12"/>
                      <a:pt x="16" y="8"/>
                    </a:cubicBezTo>
                    <a:cubicBezTo>
                      <a:pt x="16" y="7"/>
                      <a:pt x="16" y="7"/>
                      <a:pt x="1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387"/>
              <p:cNvSpPr>
                <a:spLocks/>
              </p:cNvSpPr>
              <p:nvPr/>
            </p:nvSpPr>
            <p:spPr bwMode="auto">
              <a:xfrm>
                <a:off x="7888288" y="5741988"/>
                <a:ext cx="25400" cy="23813"/>
              </a:xfrm>
              <a:custGeom>
                <a:avLst/>
                <a:gdLst>
                  <a:gd name="T0" fmla="*/ 8 w 16"/>
                  <a:gd name="T1" fmla="*/ 0 h 16"/>
                  <a:gd name="T2" fmla="*/ 7 w 16"/>
                  <a:gd name="T3" fmla="*/ 0 h 16"/>
                  <a:gd name="T4" fmla="*/ 0 w 16"/>
                  <a:gd name="T5" fmla="*/ 8 h 16"/>
                  <a:gd name="T6" fmla="*/ 8 w 16"/>
                  <a:gd name="T7" fmla="*/ 16 h 16"/>
                  <a:gd name="T8" fmla="*/ 8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7" y="0"/>
                      <a:pt x="7" y="0"/>
                      <a:pt x="7" y="0"/>
                    </a:cubicBezTo>
                    <a:cubicBezTo>
                      <a:pt x="3" y="0"/>
                      <a:pt x="0" y="4"/>
                      <a:pt x="0" y="8"/>
                    </a:cubicBezTo>
                    <a:cubicBezTo>
                      <a:pt x="0" y="12"/>
                      <a:pt x="4" y="16"/>
                      <a:pt x="8" y="16"/>
                    </a:cubicBezTo>
                    <a:cubicBezTo>
                      <a:pt x="8" y="16"/>
                      <a:pt x="8" y="16"/>
                      <a:pt x="8" y="16"/>
                    </a:cubicBezTo>
                    <a:cubicBezTo>
                      <a:pt x="12" y="16"/>
                      <a:pt x="16" y="12"/>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388"/>
              <p:cNvSpPr>
                <a:spLocks/>
              </p:cNvSpPr>
              <p:nvPr/>
            </p:nvSpPr>
            <p:spPr bwMode="auto">
              <a:xfrm>
                <a:off x="7920038" y="5737225"/>
                <a:ext cx="26988" cy="23813"/>
              </a:xfrm>
              <a:custGeom>
                <a:avLst/>
                <a:gdLst>
                  <a:gd name="T0" fmla="*/ 6 w 17"/>
                  <a:gd name="T1" fmla="*/ 1 h 16"/>
                  <a:gd name="T2" fmla="*/ 1 w 17"/>
                  <a:gd name="T3" fmla="*/ 10 h 16"/>
                  <a:gd name="T4" fmla="*/ 8 w 17"/>
                  <a:gd name="T5" fmla="*/ 16 h 16"/>
                  <a:gd name="T6" fmla="*/ 10 w 17"/>
                  <a:gd name="T7" fmla="*/ 16 h 16"/>
                  <a:gd name="T8" fmla="*/ 11 w 17"/>
                  <a:gd name="T9" fmla="*/ 16 h 16"/>
                  <a:gd name="T10" fmla="*/ 16 w 17"/>
                  <a:gd name="T11" fmla="*/ 6 h 16"/>
                  <a:gd name="T12" fmla="*/ 6 w 17"/>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6" y="1"/>
                    </a:moveTo>
                    <a:cubicBezTo>
                      <a:pt x="2" y="2"/>
                      <a:pt x="0" y="6"/>
                      <a:pt x="1" y="10"/>
                    </a:cubicBezTo>
                    <a:cubicBezTo>
                      <a:pt x="2" y="14"/>
                      <a:pt x="5" y="16"/>
                      <a:pt x="8" y="16"/>
                    </a:cubicBezTo>
                    <a:cubicBezTo>
                      <a:pt x="9" y="16"/>
                      <a:pt x="10" y="16"/>
                      <a:pt x="10" y="16"/>
                    </a:cubicBezTo>
                    <a:cubicBezTo>
                      <a:pt x="10" y="16"/>
                      <a:pt x="11" y="16"/>
                      <a:pt x="11" y="16"/>
                    </a:cubicBezTo>
                    <a:cubicBezTo>
                      <a:pt x="15" y="15"/>
                      <a:pt x="17" y="10"/>
                      <a:pt x="16" y="6"/>
                    </a:cubicBezTo>
                    <a:cubicBezTo>
                      <a:pt x="15" y="2"/>
                      <a:pt x="10"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89"/>
              <p:cNvSpPr>
                <a:spLocks noEditPoints="1"/>
              </p:cNvSpPr>
              <p:nvPr/>
            </p:nvSpPr>
            <p:spPr bwMode="auto">
              <a:xfrm>
                <a:off x="7703486" y="4334442"/>
                <a:ext cx="325438" cy="282575"/>
              </a:xfrm>
              <a:custGeom>
                <a:avLst/>
                <a:gdLst>
                  <a:gd name="T0" fmla="*/ 215 w 215"/>
                  <a:gd name="T1" fmla="*/ 52 h 187"/>
                  <a:gd name="T2" fmla="*/ 215 w 215"/>
                  <a:gd name="T3" fmla="*/ 50 h 187"/>
                  <a:gd name="T4" fmla="*/ 214 w 215"/>
                  <a:gd name="T5" fmla="*/ 49 h 187"/>
                  <a:gd name="T6" fmla="*/ 213 w 215"/>
                  <a:gd name="T7" fmla="*/ 47 h 187"/>
                  <a:gd name="T8" fmla="*/ 163 w 215"/>
                  <a:gd name="T9" fmla="*/ 2 h 187"/>
                  <a:gd name="T10" fmla="*/ 161 w 215"/>
                  <a:gd name="T11" fmla="*/ 1 h 187"/>
                  <a:gd name="T12" fmla="*/ 160 w 215"/>
                  <a:gd name="T13" fmla="*/ 0 h 187"/>
                  <a:gd name="T14" fmla="*/ 158 w 215"/>
                  <a:gd name="T15" fmla="*/ 0 h 187"/>
                  <a:gd name="T16" fmla="*/ 58 w 215"/>
                  <a:gd name="T17" fmla="*/ 0 h 187"/>
                  <a:gd name="T18" fmla="*/ 55 w 215"/>
                  <a:gd name="T19" fmla="*/ 1 h 187"/>
                  <a:gd name="T20" fmla="*/ 53 w 215"/>
                  <a:gd name="T21" fmla="*/ 2 h 187"/>
                  <a:gd name="T22" fmla="*/ 3 w 215"/>
                  <a:gd name="T23" fmla="*/ 47 h 187"/>
                  <a:gd name="T24" fmla="*/ 2 w 215"/>
                  <a:gd name="T25" fmla="*/ 49 h 187"/>
                  <a:gd name="T26" fmla="*/ 1 w 215"/>
                  <a:gd name="T27" fmla="*/ 50 h 187"/>
                  <a:gd name="T28" fmla="*/ 0 w 215"/>
                  <a:gd name="T29" fmla="*/ 51 h 187"/>
                  <a:gd name="T30" fmla="*/ 0 w 215"/>
                  <a:gd name="T31" fmla="*/ 53 h 187"/>
                  <a:gd name="T32" fmla="*/ 1 w 215"/>
                  <a:gd name="T33" fmla="*/ 56 h 187"/>
                  <a:gd name="T34" fmla="*/ 2 w 215"/>
                  <a:gd name="T35" fmla="*/ 58 h 187"/>
                  <a:gd name="T36" fmla="*/ 103 w 215"/>
                  <a:gd name="T37" fmla="*/ 185 h 187"/>
                  <a:gd name="T38" fmla="*/ 105 w 215"/>
                  <a:gd name="T39" fmla="*/ 186 h 187"/>
                  <a:gd name="T40" fmla="*/ 108 w 215"/>
                  <a:gd name="T41" fmla="*/ 187 h 187"/>
                  <a:gd name="T42" fmla="*/ 111 w 215"/>
                  <a:gd name="T43" fmla="*/ 186 h 187"/>
                  <a:gd name="T44" fmla="*/ 113 w 215"/>
                  <a:gd name="T45" fmla="*/ 185 h 187"/>
                  <a:gd name="T46" fmla="*/ 214 w 215"/>
                  <a:gd name="T47" fmla="*/ 58 h 187"/>
                  <a:gd name="T48" fmla="*/ 215 w 215"/>
                  <a:gd name="T49" fmla="*/ 56 h 187"/>
                  <a:gd name="T50" fmla="*/ 215 w 215"/>
                  <a:gd name="T51" fmla="*/ 55 h 187"/>
                  <a:gd name="T52" fmla="*/ 80 w 215"/>
                  <a:gd name="T53" fmla="*/ 61 h 187"/>
                  <a:gd name="T54" fmla="*/ 108 w 215"/>
                  <a:gd name="T55" fmla="*/ 153 h 187"/>
                  <a:gd name="T56" fmla="*/ 86 w 215"/>
                  <a:gd name="T57" fmla="*/ 45 h 187"/>
                  <a:gd name="T58" fmla="*/ 130 w 215"/>
                  <a:gd name="T59" fmla="*/ 45 h 187"/>
                  <a:gd name="T60" fmla="*/ 143 w 215"/>
                  <a:gd name="T61" fmla="*/ 36 h 187"/>
                  <a:gd name="T62" fmla="*/ 148 w 215"/>
                  <a:gd name="T63" fmla="*/ 16 h 187"/>
                  <a:gd name="T64" fmla="*/ 73 w 215"/>
                  <a:gd name="T65" fmla="*/ 37 h 187"/>
                  <a:gd name="T66" fmla="*/ 91 w 215"/>
                  <a:gd name="T67" fmla="*/ 16 h 187"/>
                  <a:gd name="T68" fmla="*/ 162 w 215"/>
                  <a:gd name="T69" fmla="*/ 22 h 187"/>
                  <a:gd name="T70" fmla="*/ 156 w 215"/>
                  <a:gd name="T71" fmla="*/ 45 h 187"/>
                  <a:gd name="T72" fmla="*/ 53 w 215"/>
                  <a:gd name="T73" fmla="*/ 22 h 187"/>
                  <a:gd name="T74" fmla="*/ 28 w 215"/>
                  <a:gd name="T75" fmla="*/ 45 h 187"/>
                  <a:gd name="T76" fmla="*/ 63 w 215"/>
                  <a:gd name="T77" fmla="*/ 61 h 187"/>
                  <a:gd name="T78" fmla="*/ 24 w 215"/>
                  <a:gd name="T79" fmla="*/ 61 h 187"/>
                  <a:gd name="T80" fmla="*/ 127 w 215"/>
                  <a:gd name="T81" fmla="*/ 142 h 187"/>
                  <a:gd name="T82" fmla="*/ 192 w 215"/>
                  <a:gd name="T83" fmla="*/ 6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 h="187">
                    <a:moveTo>
                      <a:pt x="215" y="54"/>
                    </a:moveTo>
                    <a:cubicBezTo>
                      <a:pt x="215" y="53"/>
                      <a:pt x="215" y="53"/>
                      <a:pt x="215" y="52"/>
                    </a:cubicBezTo>
                    <a:cubicBezTo>
                      <a:pt x="215" y="52"/>
                      <a:pt x="215" y="52"/>
                      <a:pt x="215" y="51"/>
                    </a:cubicBezTo>
                    <a:cubicBezTo>
                      <a:pt x="215" y="51"/>
                      <a:pt x="215" y="51"/>
                      <a:pt x="215" y="50"/>
                    </a:cubicBezTo>
                    <a:cubicBezTo>
                      <a:pt x="215" y="50"/>
                      <a:pt x="215" y="50"/>
                      <a:pt x="215" y="50"/>
                    </a:cubicBezTo>
                    <a:cubicBezTo>
                      <a:pt x="215" y="49"/>
                      <a:pt x="215" y="49"/>
                      <a:pt x="214" y="49"/>
                    </a:cubicBezTo>
                    <a:cubicBezTo>
                      <a:pt x="214" y="49"/>
                      <a:pt x="214" y="49"/>
                      <a:pt x="214" y="48"/>
                    </a:cubicBezTo>
                    <a:cubicBezTo>
                      <a:pt x="214" y="48"/>
                      <a:pt x="213" y="48"/>
                      <a:pt x="213" y="47"/>
                    </a:cubicBezTo>
                    <a:cubicBezTo>
                      <a:pt x="213" y="47"/>
                      <a:pt x="213" y="47"/>
                      <a:pt x="213" y="47"/>
                    </a:cubicBezTo>
                    <a:cubicBezTo>
                      <a:pt x="163" y="2"/>
                      <a:pt x="163" y="2"/>
                      <a:pt x="163" y="2"/>
                    </a:cubicBezTo>
                    <a:cubicBezTo>
                      <a:pt x="163" y="2"/>
                      <a:pt x="163" y="2"/>
                      <a:pt x="163" y="2"/>
                    </a:cubicBezTo>
                    <a:cubicBezTo>
                      <a:pt x="162" y="2"/>
                      <a:pt x="161" y="1"/>
                      <a:pt x="161" y="1"/>
                    </a:cubicBezTo>
                    <a:cubicBezTo>
                      <a:pt x="161" y="1"/>
                      <a:pt x="160" y="1"/>
                      <a:pt x="160" y="1"/>
                    </a:cubicBezTo>
                    <a:cubicBezTo>
                      <a:pt x="160" y="1"/>
                      <a:pt x="160" y="0"/>
                      <a:pt x="160" y="0"/>
                    </a:cubicBezTo>
                    <a:cubicBezTo>
                      <a:pt x="159" y="0"/>
                      <a:pt x="158" y="0"/>
                      <a:pt x="158" y="0"/>
                    </a:cubicBezTo>
                    <a:cubicBezTo>
                      <a:pt x="158" y="0"/>
                      <a:pt x="158" y="0"/>
                      <a:pt x="158" y="0"/>
                    </a:cubicBezTo>
                    <a:cubicBezTo>
                      <a:pt x="58" y="0"/>
                      <a:pt x="58" y="0"/>
                      <a:pt x="58" y="0"/>
                    </a:cubicBezTo>
                    <a:cubicBezTo>
                      <a:pt x="58" y="0"/>
                      <a:pt x="58" y="0"/>
                      <a:pt x="58" y="0"/>
                    </a:cubicBezTo>
                    <a:cubicBezTo>
                      <a:pt x="57" y="0"/>
                      <a:pt x="57" y="0"/>
                      <a:pt x="56" y="0"/>
                    </a:cubicBezTo>
                    <a:cubicBezTo>
                      <a:pt x="56" y="0"/>
                      <a:pt x="56" y="1"/>
                      <a:pt x="55" y="1"/>
                    </a:cubicBezTo>
                    <a:cubicBezTo>
                      <a:pt x="55" y="1"/>
                      <a:pt x="55" y="1"/>
                      <a:pt x="55" y="1"/>
                    </a:cubicBezTo>
                    <a:cubicBezTo>
                      <a:pt x="54" y="1"/>
                      <a:pt x="53" y="2"/>
                      <a:pt x="53" y="2"/>
                    </a:cubicBezTo>
                    <a:cubicBezTo>
                      <a:pt x="53" y="2"/>
                      <a:pt x="53" y="2"/>
                      <a:pt x="53" y="2"/>
                    </a:cubicBezTo>
                    <a:cubicBezTo>
                      <a:pt x="3" y="47"/>
                      <a:pt x="3" y="47"/>
                      <a:pt x="3" y="47"/>
                    </a:cubicBezTo>
                    <a:cubicBezTo>
                      <a:pt x="3" y="47"/>
                      <a:pt x="3" y="47"/>
                      <a:pt x="3" y="47"/>
                    </a:cubicBezTo>
                    <a:cubicBezTo>
                      <a:pt x="2" y="48"/>
                      <a:pt x="2" y="48"/>
                      <a:pt x="2" y="49"/>
                    </a:cubicBezTo>
                    <a:cubicBezTo>
                      <a:pt x="2" y="49"/>
                      <a:pt x="1" y="49"/>
                      <a:pt x="1" y="49"/>
                    </a:cubicBezTo>
                    <a:cubicBezTo>
                      <a:pt x="1" y="49"/>
                      <a:pt x="1" y="49"/>
                      <a:pt x="1" y="50"/>
                    </a:cubicBezTo>
                    <a:cubicBezTo>
                      <a:pt x="1" y="50"/>
                      <a:pt x="1" y="50"/>
                      <a:pt x="1" y="51"/>
                    </a:cubicBezTo>
                    <a:cubicBezTo>
                      <a:pt x="1" y="51"/>
                      <a:pt x="1" y="51"/>
                      <a:pt x="0" y="51"/>
                    </a:cubicBezTo>
                    <a:cubicBezTo>
                      <a:pt x="0" y="52"/>
                      <a:pt x="0" y="52"/>
                      <a:pt x="0" y="53"/>
                    </a:cubicBezTo>
                    <a:cubicBezTo>
                      <a:pt x="0" y="53"/>
                      <a:pt x="0" y="53"/>
                      <a:pt x="0" y="53"/>
                    </a:cubicBezTo>
                    <a:cubicBezTo>
                      <a:pt x="0" y="54"/>
                      <a:pt x="1" y="55"/>
                      <a:pt x="1" y="56"/>
                    </a:cubicBezTo>
                    <a:cubicBezTo>
                      <a:pt x="1" y="56"/>
                      <a:pt x="1" y="56"/>
                      <a:pt x="1" y="56"/>
                    </a:cubicBezTo>
                    <a:cubicBezTo>
                      <a:pt x="1" y="56"/>
                      <a:pt x="1" y="56"/>
                      <a:pt x="1" y="56"/>
                    </a:cubicBezTo>
                    <a:cubicBezTo>
                      <a:pt x="1" y="56"/>
                      <a:pt x="1" y="57"/>
                      <a:pt x="2" y="58"/>
                    </a:cubicBezTo>
                    <a:cubicBezTo>
                      <a:pt x="102" y="184"/>
                      <a:pt x="102" y="184"/>
                      <a:pt x="102" y="184"/>
                    </a:cubicBezTo>
                    <a:cubicBezTo>
                      <a:pt x="102" y="184"/>
                      <a:pt x="103" y="185"/>
                      <a:pt x="103" y="185"/>
                    </a:cubicBezTo>
                    <a:cubicBezTo>
                      <a:pt x="103" y="185"/>
                      <a:pt x="103" y="185"/>
                      <a:pt x="103" y="185"/>
                    </a:cubicBezTo>
                    <a:cubicBezTo>
                      <a:pt x="104" y="186"/>
                      <a:pt x="105" y="186"/>
                      <a:pt x="105" y="186"/>
                    </a:cubicBezTo>
                    <a:cubicBezTo>
                      <a:pt x="105" y="186"/>
                      <a:pt x="105" y="186"/>
                      <a:pt x="106" y="186"/>
                    </a:cubicBezTo>
                    <a:cubicBezTo>
                      <a:pt x="106" y="187"/>
                      <a:pt x="107" y="187"/>
                      <a:pt x="108" y="187"/>
                    </a:cubicBezTo>
                    <a:cubicBezTo>
                      <a:pt x="109" y="187"/>
                      <a:pt x="109" y="187"/>
                      <a:pt x="110" y="186"/>
                    </a:cubicBezTo>
                    <a:cubicBezTo>
                      <a:pt x="110" y="186"/>
                      <a:pt x="110" y="186"/>
                      <a:pt x="111" y="186"/>
                    </a:cubicBezTo>
                    <a:cubicBezTo>
                      <a:pt x="111" y="186"/>
                      <a:pt x="112" y="186"/>
                      <a:pt x="112" y="185"/>
                    </a:cubicBezTo>
                    <a:cubicBezTo>
                      <a:pt x="112" y="185"/>
                      <a:pt x="112" y="185"/>
                      <a:pt x="113" y="185"/>
                    </a:cubicBezTo>
                    <a:cubicBezTo>
                      <a:pt x="113" y="185"/>
                      <a:pt x="114" y="184"/>
                      <a:pt x="114" y="184"/>
                    </a:cubicBezTo>
                    <a:cubicBezTo>
                      <a:pt x="214" y="58"/>
                      <a:pt x="214" y="58"/>
                      <a:pt x="214" y="58"/>
                    </a:cubicBezTo>
                    <a:cubicBezTo>
                      <a:pt x="214" y="57"/>
                      <a:pt x="214" y="57"/>
                      <a:pt x="214" y="57"/>
                    </a:cubicBezTo>
                    <a:cubicBezTo>
                      <a:pt x="214" y="56"/>
                      <a:pt x="215" y="56"/>
                      <a:pt x="215" y="56"/>
                    </a:cubicBezTo>
                    <a:cubicBezTo>
                      <a:pt x="215" y="56"/>
                      <a:pt x="215" y="56"/>
                      <a:pt x="215" y="56"/>
                    </a:cubicBezTo>
                    <a:cubicBezTo>
                      <a:pt x="215" y="55"/>
                      <a:pt x="215" y="55"/>
                      <a:pt x="215" y="55"/>
                    </a:cubicBezTo>
                    <a:cubicBezTo>
                      <a:pt x="215" y="54"/>
                      <a:pt x="215" y="54"/>
                      <a:pt x="215" y="54"/>
                    </a:cubicBezTo>
                    <a:close/>
                    <a:moveTo>
                      <a:pt x="80" y="61"/>
                    </a:moveTo>
                    <a:cubicBezTo>
                      <a:pt x="136" y="61"/>
                      <a:pt x="136" y="61"/>
                      <a:pt x="136" y="61"/>
                    </a:cubicBezTo>
                    <a:cubicBezTo>
                      <a:pt x="108" y="153"/>
                      <a:pt x="108" y="153"/>
                      <a:pt x="108" y="153"/>
                    </a:cubicBezTo>
                    <a:lnTo>
                      <a:pt x="80" y="61"/>
                    </a:lnTo>
                    <a:close/>
                    <a:moveTo>
                      <a:pt x="86" y="45"/>
                    </a:moveTo>
                    <a:cubicBezTo>
                      <a:pt x="108" y="20"/>
                      <a:pt x="108" y="20"/>
                      <a:pt x="108" y="20"/>
                    </a:cubicBezTo>
                    <a:cubicBezTo>
                      <a:pt x="130" y="45"/>
                      <a:pt x="130" y="45"/>
                      <a:pt x="130" y="45"/>
                    </a:cubicBezTo>
                    <a:lnTo>
                      <a:pt x="86" y="45"/>
                    </a:lnTo>
                    <a:close/>
                    <a:moveTo>
                      <a:pt x="143" y="36"/>
                    </a:moveTo>
                    <a:cubicBezTo>
                      <a:pt x="125" y="16"/>
                      <a:pt x="125" y="16"/>
                      <a:pt x="125" y="16"/>
                    </a:cubicBezTo>
                    <a:cubicBezTo>
                      <a:pt x="148" y="16"/>
                      <a:pt x="148" y="16"/>
                      <a:pt x="148" y="16"/>
                    </a:cubicBezTo>
                    <a:lnTo>
                      <a:pt x="143" y="36"/>
                    </a:lnTo>
                    <a:close/>
                    <a:moveTo>
                      <a:pt x="73" y="37"/>
                    </a:moveTo>
                    <a:cubicBezTo>
                      <a:pt x="68" y="16"/>
                      <a:pt x="68" y="16"/>
                      <a:pt x="68" y="16"/>
                    </a:cubicBezTo>
                    <a:cubicBezTo>
                      <a:pt x="91" y="16"/>
                      <a:pt x="91" y="16"/>
                      <a:pt x="91" y="16"/>
                    </a:cubicBezTo>
                    <a:lnTo>
                      <a:pt x="73" y="37"/>
                    </a:lnTo>
                    <a:close/>
                    <a:moveTo>
                      <a:pt x="162" y="22"/>
                    </a:moveTo>
                    <a:cubicBezTo>
                      <a:pt x="187" y="45"/>
                      <a:pt x="187" y="45"/>
                      <a:pt x="187" y="45"/>
                    </a:cubicBezTo>
                    <a:cubicBezTo>
                      <a:pt x="156" y="45"/>
                      <a:pt x="156" y="45"/>
                      <a:pt x="156" y="45"/>
                    </a:cubicBezTo>
                    <a:lnTo>
                      <a:pt x="162" y="22"/>
                    </a:lnTo>
                    <a:close/>
                    <a:moveTo>
                      <a:pt x="53" y="22"/>
                    </a:moveTo>
                    <a:cubicBezTo>
                      <a:pt x="59" y="45"/>
                      <a:pt x="59" y="45"/>
                      <a:pt x="59" y="45"/>
                    </a:cubicBezTo>
                    <a:cubicBezTo>
                      <a:pt x="28" y="45"/>
                      <a:pt x="28" y="45"/>
                      <a:pt x="28" y="45"/>
                    </a:cubicBezTo>
                    <a:lnTo>
                      <a:pt x="53" y="22"/>
                    </a:lnTo>
                    <a:close/>
                    <a:moveTo>
                      <a:pt x="63" y="61"/>
                    </a:moveTo>
                    <a:cubicBezTo>
                      <a:pt x="88" y="142"/>
                      <a:pt x="88" y="142"/>
                      <a:pt x="88" y="142"/>
                    </a:cubicBezTo>
                    <a:cubicBezTo>
                      <a:pt x="24" y="61"/>
                      <a:pt x="24" y="61"/>
                      <a:pt x="24" y="61"/>
                    </a:cubicBezTo>
                    <a:lnTo>
                      <a:pt x="63" y="61"/>
                    </a:lnTo>
                    <a:close/>
                    <a:moveTo>
                      <a:pt x="127" y="142"/>
                    </a:moveTo>
                    <a:cubicBezTo>
                      <a:pt x="152" y="61"/>
                      <a:pt x="152" y="61"/>
                      <a:pt x="152" y="61"/>
                    </a:cubicBezTo>
                    <a:cubicBezTo>
                      <a:pt x="192" y="61"/>
                      <a:pt x="192" y="61"/>
                      <a:pt x="192" y="61"/>
                    </a:cubicBezTo>
                    <a:lnTo>
                      <a:pt x="127"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47" name="Group 1101"/>
          <p:cNvGrpSpPr>
            <a:grpSpLocks noChangeAspect="1"/>
          </p:cNvGrpSpPr>
          <p:nvPr/>
        </p:nvGrpSpPr>
        <p:grpSpPr>
          <a:xfrm>
            <a:off x="6651154" y="4574321"/>
            <a:ext cx="127276" cy="154290"/>
            <a:chOff x="3067050" y="4298950"/>
            <a:chExt cx="427038" cy="504825"/>
          </a:xfrm>
          <a:solidFill>
            <a:schemeClr val="bg1"/>
          </a:solidFill>
        </p:grpSpPr>
        <p:sp>
          <p:nvSpPr>
            <p:cNvPr id="148" name="Freeform 387"/>
            <p:cNvSpPr>
              <a:spLocks/>
            </p:cNvSpPr>
            <p:nvPr/>
          </p:nvSpPr>
          <p:spPr bwMode="auto">
            <a:xfrm>
              <a:off x="3316288" y="4624388"/>
              <a:ext cx="177800" cy="179387"/>
            </a:xfrm>
            <a:custGeom>
              <a:avLst/>
              <a:gdLst>
                <a:gd name="T0" fmla="*/ 39 w 112"/>
                <a:gd name="T1" fmla="*/ 113 h 113"/>
                <a:gd name="T2" fmla="*/ 0 w 112"/>
                <a:gd name="T3" fmla="*/ 34 h 113"/>
                <a:gd name="T4" fmla="*/ 12 w 112"/>
                <a:gd name="T5" fmla="*/ 28 h 113"/>
                <a:gd name="T6" fmla="*/ 37 w 112"/>
                <a:gd name="T7" fmla="*/ 81 h 113"/>
                <a:gd name="T8" fmla="*/ 51 w 112"/>
                <a:gd name="T9" fmla="*/ 43 h 113"/>
                <a:gd name="T10" fmla="*/ 89 w 112"/>
                <a:gd name="T11" fmla="*/ 57 h 113"/>
                <a:gd name="T12" fmla="*/ 64 w 112"/>
                <a:gd name="T13" fmla="*/ 6 h 113"/>
                <a:gd name="T14" fmla="*/ 75 w 112"/>
                <a:gd name="T15" fmla="*/ 0 h 113"/>
                <a:gd name="T16" fmla="*/ 112 w 112"/>
                <a:gd name="T17" fmla="*/ 78 h 113"/>
                <a:gd name="T18" fmla="*/ 58 w 112"/>
                <a:gd name="T19" fmla="*/ 58 h 113"/>
                <a:gd name="T20" fmla="*/ 39 w 112"/>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3">
                  <a:moveTo>
                    <a:pt x="39" y="113"/>
                  </a:moveTo>
                  <a:lnTo>
                    <a:pt x="0" y="34"/>
                  </a:lnTo>
                  <a:lnTo>
                    <a:pt x="12" y="28"/>
                  </a:lnTo>
                  <a:lnTo>
                    <a:pt x="37" y="81"/>
                  </a:lnTo>
                  <a:lnTo>
                    <a:pt x="51" y="43"/>
                  </a:lnTo>
                  <a:lnTo>
                    <a:pt x="89" y="57"/>
                  </a:lnTo>
                  <a:lnTo>
                    <a:pt x="64" y="6"/>
                  </a:lnTo>
                  <a:lnTo>
                    <a:pt x="75" y="0"/>
                  </a:lnTo>
                  <a:lnTo>
                    <a:pt x="112" y="78"/>
                  </a:lnTo>
                  <a:lnTo>
                    <a:pt x="58" y="58"/>
                  </a:lnTo>
                  <a:lnTo>
                    <a:pt x="3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388"/>
            <p:cNvSpPr>
              <a:spLocks/>
            </p:cNvSpPr>
            <p:nvPr/>
          </p:nvSpPr>
          <p:spPr bwMode="auto">
            <a:xfrm>
              <a:off x="3067050" y="4624388"/>
              <a:ext cx="176213" cy="179387"/>
            </a:xfrm>
            <a:custGeom>
              <a:avLst/>
              <a:gdLst>
                <a:gd name="T0" fmla="*/ 74 w 111"/>
                <a:gd name="T1" fmla="*/ 113 h 113"/>
                <a:gd name="T2" fmla="*/ 54 w 111"/>
                <a:gd name="T3" fmla="*/ 58 h 113"/>
                <a:gd name="T4" fmla="*/ 0 w 111"/>
                <a:gd name="T5" fmla="*/ 78 h 113"/>
                <a:gd name="T6" fmla="*/ 37 w 111"/>
                <a:gd name="T7" fmla="*/ 0 h 113"/>
                <a:gd name="T8" fmla="*/ 48 w 111"/>
                <a:gd name="T9" fmla="*/ 6 h 113"/>
                <a:gd name="T10" fmla="*/ 24 w 111"/>
                <a:gd name="T11" fmla="*/ 57 h 113"/>
                <a:gd name="T12" fmla="*/ 62 w 111"/>
                <a:gd name="T13" fmla="*/ 43 h 113"/>
                <a:gd name="T14" fmla="*/ 76 w 111"/>
                <a:gd name="T15" fmla="*/ 81 h 113"/>
                <a:gd name="T16" fmla="*/ 101 w 111"/>
                <a:gd name="T17" fmla="*/ 28 h 113"/>
                <a:gd name="T18" fmla="*/ 111 w 111"/>
                <a:gd name="T19" fmla="*/ 34 h 113"/>
                <a:gd name="T20" fmla="*/ 74 w 111"/>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13">
                  <a:moveTo>
                    <a:pt x="74" y="113"/>
                  </a:moveTo>
                  <a:lnTo>
                    <a:pt x="54" y="58"/>
                  </a:lnTo>
                  <a:lnTo>
                    <a:pt x="0" y="78"/>
                  </a:lnTo>
                  <a:lnTo>
                    <a:pt x="37" y="0"/>
                  </a:lnTo>
                  <a:lnTo>
                    <a:pt x="48" y="6"/>
                  </a:lnTo>
                  <a:lnTo>
                    <a:pt x="24" y="57"/>
                  </a:lnTo>
                  <a:lnTo>
                    <a:pt x="62" y="43"/>
                  </a:lnTo>
                  <a:lnTo>
                    <a:pt x="76" y="81"/>
                  </a:lnTo>
                  <a:lnTo>
                    <a:pt x="101" y="28"/>
                  </a:lnTo>
                  <a:lnTo>
                    <a:pt x="111" y="34"/>
                  </a:lnTo>
                  <a:lnTo>
                    <a:pt x="74"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89"/>
            <p:cNvSpPr>
              <a:spLocks noEditPoints="1"/>
            </p:cNvSpPr>
            <p:nvPr/>
          </p:nvSpPr>
          <p:spPr bwMode="auto">
            <a:xfrm>
              <a:off x="3140075" y="4298950"/>
              <a:ext cx="280988" cy="280987"/>
            </a:xfrm>
            <a:custGeom>
              <a:avLst/>
              <a:gdLst>
                <a:gd name="T0" fmla="*/ 104 w 208"/>
                <a:gd name="T1" fmla="*/ 208 h 208"/>
                <a:gd name="T2" fmla="*/ 0 w 208"/>
                <a:gd name="T3" fmla="*/ 104 h 208"/>
                <a:gd name="T4" fmla="*/ 104 w 208"/>
                <a:gd name="T5" fmla="*/ 0 h 208"/>
                <a:gd name="T6" fmla="*/ 208 w 208"/>
                <a:gd name="T7" fmla="*/ 104 h 208"/>
                <a:gd name="T8" fmla="*/ 104 w 208"/>
                <a:gd name="T9" fmla="*/ 208 h 208"/>
                <a:gd name="T10" fmla="*/ 104 w 208"/>
                <a:gd name="T11" fmla="*/ 14 h 208"/>
                <a:gd name="T12" fmla="*/ 15 w 208"/>
                <a:gd name="T13" fmla="*/ 104 h 208"/>
                <a:gd name="T14" fmla="*/ 104 w 208"/>
                <a:gd name="T15" fmla="*/ 194 h 208"/>
                <a:gd name="T16" fmla="*/ 194 w 208"/>
                <a:gd name="T17" fmla="*/ 104 h 208"/>
                <a:gd name="T18" fmla="*/ 104 w 208"/>
                <a:gd name="T19"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04" y="208"/>
                  </a:moveTo>
                  <a:cubicBezTo>
                    <a:pt x="47" y="208"/>
                    <a:pt x="0" y="161"/>
                    <a:pt x="0" y="104"/>
                  </a:cubicBezTo>
                  <a:cubicBezTo>
                    <a:pt x="0" y="46"/>
                    <a:pt x="47" y="0"/>
                    <a:pt x="104" y="0"/>
                  </a:cubicBezTo>
                  <a:cubicBezTo>
                    <a:pt x="162" y="0"/>
                    <a:pt x="208" y="46"/>
                    <a:pt x="208" y="104"/>
                  </a:cubicBezTo>
                  <a:cubicBezTo>
                    <a:pt x="208" y="161"/>
                    <a:pt x="162" y="208"/>
                    <a:pt x="104" y="208"/>
                  </a:cubicBezTo>
                  <a:close/>
                  <a:moveTo>
                    <a:pt x="104" y="14"/>
                  </a:moveTo>
                  <a:cubicBezTo>
                    <a:pt x="55" y="14"/>
                    <a:pt x="15" y="54"/>
                    <a:pt x="15" y="104"/>
                  </a:cubicBezTo>
                  <a:cubicBezTo>
                    <a:pt x="15" y="153"/>
                    <a:pt x="55" y="194"/>
                    <a:pt x="104" y="194"/>
                  </a:cubicBezTo>
                  <a:cubicBezTo>
                    <a:pt x="154" y="194"/>
                    <a:pt x="194" y="153"/>
                    <a:pt x="194" y="104"/>
                  </a:cubicBezTo>
                  <a:cubicBezTo>
                    <a:pt x="194" y="54"/>
                    <a:pt x="154" y="14"/>
                    <a:pt x="1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90"/>
            <p:cNvSpPr>
              <a:spLocks noEditPoints="1"/>
            </p:cNvSpPr>
            <p:nvPr/>
          </p:nvSpPr>
          <p:spPr bwMode="auto">
            <a:xfrm>
              <a:off x="3192463" y="4352925"/>
              <a:ext cx="177800" cy="169862"/>
            </a:xfrm>
            <a:custGeom>
              <a:avLst/>
              <a:gdLst>
                <a:gd name="T0" fmla="*/ 21 w 112"/>
                <a:gd name="T1" fmla="*/ 107 h 107"/>
                <a:gd name="T2" fmla="*/ 28 w 112"/>
                <a:gd name="T3" fmla="*/ 68 h 107"/>
                <a:gd name="T4" fmla="*/ 0 w 112"/>
                <a:gd name="T5" fmla="*/ 41 h 107"/>
                <a:gd name="T6" fmla="*/ 38 w 112"/>
                <a:gd name="T7" fmla="*/ 35 h 107"/>
                <a:gd name="T8" fmla="*/ 55 w 112"/>
                <a:gd name="T9" fmla="*/ 0 h 107"/>
                <a:gd name="T10" fmla="*/ 73 w 112"/>
                <a:gd name="T11" fmla="*/ 35 h 107"/>
                <a:gd name="T12" fmla="*/ 112 w 112"/>
                <a:gd name="T13" fmla="*/ 41 h 107"/>
                <a:gd name="T14" fmla="*/ 84 w 112"/>
                <a:gd name="T15" fmla="*/ 68 h 107"/>
                <a:gd name="T16" fmla="*/ 90 w 112"/>
                <a:gd name="T17" fmla="*/ 107 h 107"/>
                <a:gd name="T18" fmla="*/ 55 w 112"/>
                <a:gd name="T19" fmla="*/ 88 h 107"/>
                <a:gd name="T20" fmla="*/ 21 w 112"/>
                <a:gd name="T21" fmla="*/ 107 h 107"/>
                <a:gd name="T22" fmla="*/ 55 w 112"/>
                <a:gd name="T23" fmla="*/ 74 h 107"/>
                <a:gd name="T24" fmla="*/ 74 w 112"/>
                <a:gd name="T25" fmla="*/ 84 h 107"/>
                <a:gd name="T26" fmla="*/ 71 w 112"/>
                <a:gd name="T27" fmla="*/ 64 h 107"/>
                <a:gd name="T28" fmla="*/ 85 w 112"/>
                <a:gd name="T29" fmla="*/ 50 h 107"/>
                <a:gd name="T30" fmla="*/ 65 w 112"/>
                <a:gd name="T31" fmla="*/ 46 h 107"/>
                <a:gd name="T32" fmla="*/ 55 w 112"/>
                <a:gd name="T33" fmla="*/ 27 h 107"/>
                <a:gd name="T34" fmla="*/ 47 w 112"/>
                <a:gd name="T35" fmla="*/ 46 h 107"/>
                <a:gd name="T36" fmla="*/ 26 w 112"/>
                <a:gd name="T37" fmla="*/ 50 h 107"/>
                <a:gd name="T38" fmla="*/ 41 w 112"/>
                <a:gd name="T39" fmla="*/ 64 h 107"/>
                <a:gd name="T40" fmla="*/ 38 w 112"/>
                <a:gd name="T41" fmla="*/ 84 h 107"/>
                <a:gd name="T42" fmla="*/ 55 w 112"/>
                <a:gd name="T43"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07">
                  <a:moveTo>
                    <a:pt x="21" y="107"/>
                  </a:moveTo>
                  <a:lnTo>
                    <a:pt x="28" y="68"/>
                  </a:lnTo>
                  <a:lnTo>
                    <a:pt x="0" y="41"/>
                  </a:lnTo>
                  <a:lnTo>
                    <a:pt x="38" y="35"/>
                  </a:lnTo>
                  <a:lnTo>
                    <a:pt x="55" y="0"/>
                  </a:lnTo>
                  <a:lnTo>
                    <a:pt x="73" y="35"/>
                  </a:lnTo>
                  <a:lnTo>
                    <a:pt x="112" y="41"/>
                  </a:lnTo>
                  <a:lnTo>
                    <a:pt x="84" y="68"/>
                  </a:lnTo>
                  <a:lnTo>
                    <a:pt x="90" y="107"/>
                  </a:lnTo>
                  <a:lnTo>
                    <a:pt x="55" y="88"/>
                  </a:lnTo>
                  <a:lnTo>
                    <a:pt x="21" y="107"/>
                  </a:lnTo>
                  <a:close/>
                  <a:moveTo>
                    <a:pt x="55" y="74"/>
                  </a:moveTo>
                  <a:lnTo>
                    <a:pt x="74" y="84"/>
                  </a:lnTo>
                  <a:lnTo>
                    <a:pt x="71" y="64"/>
                  </a:lnTo>
                  <a:lnTo>
                    <a:pt x="85" y="50"/>
                  </a:lnTo>
                  <a:lnTo>
                    <a:pt x="65" y="46"/>
                  </a:lnTo>
                  <a:lnTo>
                    <a:pt x="55" y="27"/>
                  </a:lnTo>
                  <a:lnTo>
                    <a:pt x="47" y="46"/>
                  </a:lnTo>
                  <a:lnTo>
                    <a:pt x="26" y="50"/>
                  </a:lnTo>
                  <a:lnTo>
                    <a:pt x="41" y="64"/>
                  </a:lnTo>
                  <a:lnTo>
                    <a:pt x="38" y="84"/>
                  </a:lnTo>
                  <a:lnTo>
                    <a:pt x="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3" name="Ellipse 152"/>
          <p:cNvSpPr/>
          <p:nvPr/>
        </p:nvSpPr>
        <p:spPr bwMode="gray">
          <a:xfrm>
            <a:off x="6586347" y="3341989"/>
            <a:ext cx="252000" cy="258415"/>
          </a:xfrm>
          <a:prstGeom prst="ellipse">
            <a:avLst/>
          </a:prstGeom>
          <a:solidFill>
            <a:schemeClr val="accent2"/>
          </a:solidFill>
          <a:ln w="9525" algn="ctr">
            <a:noFill/>
            <a:miter lim="800000"/>
            <a:headEnd/>
            <a:tailEnd/>
          </a:ln>
          <a:effectLst/>
        </p:spPr>
        <p:txBody>
          <a:bodyPr lIns="63500" tIns="0" rIns="64800" bIns="0" rtlCol="0" anchor="ctr"/>
          <a:lstStyle/>
          <a:p>
            <a:pPr algn="ctr">
              <a:spcBef>
                <a:spcPct val="0"/>
              </a:spcBef>
              <a:buClrTx/>
              <a:buSzPct val="90000"/>
            </a:pPr>
            <a:endParaRPr lang="de-DE" sz="1600" b="1" dirty="0">
              <a:solidFill>
                <a:schemeClr val="bg1"/>
              </a:solidFill>
              <a:cs typeface="Arial" pitchFamily="34" charset="0"/>
            </a:endParaRPr>
          </a:p>
        </p:txBody>
      </p:sp>
      <p:grpSp>
        <p:nvGrpSpPr>
          <p:cNvPr id="154" name="Group 1157"/>
          <p:cNvGrpSpPr>
            <a:grpSpLocks noChangeAspect="1"/>
          </p:cNvGrpSpPr>
          <p:nvPr/>
        </p:nvGrpSpPr>
        <p:grpSpPr>
          <a:xfrm>
            <a:off x="6617380" y="3423760"/>
            <a:ext cx="202044" cy="80425"/>
            <a:chOff x="1470025" y="4433888"/>
            <a:chExt cx="617537" cy="239713"/>
          </a:xfrm>
          <a:solidFill>
            <a:schemeClr val="bg1"/>
          </a:solidFill>
        </p:grpSpPr>
        <p:sp>
          <p:nvSpPr>
            <p:cNvPr id="155" name="Freeform 496"/>
            <p:cNvSpPr>
              <a:spLocks noEditPoints="1"/>
            </p:cNvSpPr>
            <p:nvPr/>
          </p:nvSpPr>
          <p:spPr bwMode="auto">
            <a:xfrm>
              <a:off x="1633537" y="4433888"/>
              <a:ext cx="454025" cy="238125"/>
            </a:xfrm>
            <a:custGeom>
              <a:avLst/>
              <a:gdLst>
                <a:gd name="T0" fmla="*/ 331 w 345"/>
                <a:gd name="T1" fmla="*/ 11 h 181"/>
                <a:gd name="T2" fmla="*/ 285 w 345"/>
                <a:gd name="T3" fmla="*/ 25 h 181"/>
                <a:gd name="T4" fmla="*/ 236 w 345"/>
                <a:gd name="T5" fmla="*/ 62 h 181"/>
                <a:gd name="T6" fmla="*/ 236 w 345"/>
                <a:gd name="T7" fmla="*/ 61 h 181"/>
                <a:gd name="T8" fmla="*/ 223 w 345"/>
                <a:gd name="T9" fmla="*/ 35 h 181"/>
                <a:gd name="T10" fmla="*/ 198 w 345"/>
                <a:gd name="T11" fmla="*/ 30 h 181"/>
                <a:gd name="T12" fmla="*/ 127 w 345"/>
                <a:gd name="T13" fmla="*/ 35 h 181"/>
                <a:gd name="T14" fmla="*/ 6 w 345"/>
                <a:gd name="T15" fmla="*/ 36 h 181"/>
                <a:gd name="T16" fmla="*/ 6 w 345"/>
                <a:gd name="T17" fmla="*/ 36 h 181"/>
                <a:gd name="T18" fmla="*/ 5 w 345"/>
                <a:gd name="T19" fmla="*/ 36 h 181"/>
                <a:gd name="T20" fmla="*/ 4 w 345"/>
                <a:gd name="T21" fmla="*/ 37 h 181"/>
                <a:gd name="T22" fmla="*/ 4 w 345"/>
                <a:gd name="T23" fmla="*/ 37 h 181"/>
                <a:gd name="T24" fmla="*/ 3 w 345"/>
                <a:gd name="T25" fmla="*/ 37 h 181"/>
                <a:gd name="T26" fmla="*/ 3 w 345"/>
                <a:gd name="T27" fmla="*/ 38 h 181"/>
                <a:gd name="T28" fmla="*/ 2 w 345"/>
                <a:gd name="T29" fmla="*/ 38 h 181"/>
                <a:gd name="T30" fmla="*/ 1 w 345"/>
                <a:gd name="T31" fmla="*/ 39 h 181"/>
                <a:gd name="T32" fmla="*/ 1 w 345"/>
                <a:gd name="T33" fmla="*/ 39 h 181"/>
                <a:gd name="T34" fmla="*/ 1 w 345"/>
                <a:gd name="T35" fmla="*/ 40 h 181"/>
                <a:gd name="T36" fmla="*/ 0 w 345"/>
                <a:gd name="T37" fmla="*/ 41 h 181"/>
                <a:gd name="T38" fmla="*/ 0 w 345"/>
                <a:gd name="T39" fmla="*/ 41 h 181"/>
                <a:gd name="T40" fmla="*/ 0 w 345"/>
                <a:gd name="T41" fmla="*/ 42 h 181"/>
                <a:gd name="T42" fmla="*/ 0 w 345"/>
                <a:gd name="T43" fmla="*/ 43 h 181"/>
                <a:gd name="T44" fmla="*/ 0 w 345"/>
                <a:gd name="T45" fmla="*/ 44 h 181"/>
                <a:gd name="T46" fmla="*/ 0 w 345"/>
                <a:gd name="T47" fmla="*/ 44 h 181"/>
                <a:gd name="T48" fmla="*/ 0 w 345"/>
                <a:gd name="T49" fmla="*/ 158 h 181"/>
                <a:gd name="T50" fmla="*/ 6 w 345"/>
                <a:gd name="T51" fmla="*/ 165 h 181"/>
                <a:gd name="T52" fmla="*/ 76 w 345"/>
                <a:gd name="T53" fmla="*/ 172 h 181"/>
                <a:gd name="T54" fmla="*/ 333 w 345"/>
                <a:gd name="T55" fmla="*/ 56 h 181"/>
                <a:gd name="T56" fmla="*/ 343 w 345"/>
                <a:gd name="T57" fmla="*/ 31 h 181"/>
                <a:gd name="T58" fmla="*/ 331 w 345"/>
                <a:gd name="T59" fmla="*/ 11 h 181"/>
                <a:gd name="T60" fmla="*/ 322 w 345"/>
                <a:gd name="T61" fmla="*/ 45 h 181"/>
                <a:gd name="T62" fmla="*/ 16 w 345"/>
                <a:gd name="T63" fmla="*/ 151 h 181"/>
                <a:gd name="T64" fmla="*/ 15 w 345"/>
                <a:gd name="T65" fmla="*/ 50 h 181"/>
                <a:gd name="T66" fmla="*/ 121 w 345"/>
                <a:gd name="T67" fmla="*/ 49 h 181"/>
                <a:gd name="T68" fmla="*/ 202 w 345"/>
                <a:gd name="T69" fmla="*/ 46 h 181"/>
                <a:gd name="T70" fmla="*/ 214 w 345"/>
                <a:gd name="T71" fmla="*/ 48 h 181"/>
                <a:gd name="T72" fmla="*/ 221 w 345"/>
                <a:gd name="T73" fmla="*/ 63 h 181"/>
                <a:gd name="T74" fmla="*/ 218 w 345"/>
                <a:gd name="T75" fmla="*/ 71 h 181"/>
                <a:gd name="T76" fmla="*/ 117 w 345"/>
                <a:gd name="T77" fmla="*/ 93 h 181"/>
                <a:gd name="T78" fmla="*/ 109 w 345"/>
                <a:gd name="T79" fmla="*/ 101 h 181"/>
                <a:gd name="T80" fmla="*/ 117 w 345"/>
                <a:gd name="T81" fmla="*/ 109 h 181"/>
                <a:gd name="T82" fmla="*/ 117 w 345"/>
                <a:gd name="T83" fmla="*/ 109 h 181"/>
                <a:gd name="T84" fmla="*/ 219 w 345"/>
                <a:gd name="T85" fmla="*/ 90 h 181"/>
                <a:gd name="T86" fmla="*/ 219 w 345"/>
                <a:gd name="T87" fmla="*/ 90 h 181"/>
                <a:gd name="T88" fmla="*/ 295 w 345"/>
                <a:gd name="T89" fmla="*/ 37 h 181"/>
                <a:gd name="T90" fmla="*/ 322 w 345"/>
                <a:gd name="T91" fmla="*/ 24 h 181"/>
                <a:gd name="T92" fmla="*/ 328 w 345"/>
                <a:gd name="T93" fmla="*/ 32 h 181"/>
                <a:gd name="T94" fmla="*/ 322 w 345"/>
                <a:gd name="T95" fmla="*/ 4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5" h="181">
                  <a:moveTo>
                    <a:pt x="331" y="11"/>
                  </a:moveTo>
                  <a:cubicBezTo>
                    <a:pt x="315" y="0"/>
                    <a:pt x="302" y="10"/>
                    <a:pt x="285" y="25"/>
                  </a:cubicBezTo>
                  <a:cubicBezTo>
                    <a:pt x="274" y="34"/>
                    <a:pt x="259" y="47"/>
                    <a:pt x="236" y="62"/>
                  </a:cubicBezTo>
                  <a:cubicBezTo>
                    <a:pt x="236" y="62"/>
                    <a:pt x="236" y="61"/>
                    <a:pt x="236" y="61"/>
                  </a:cubicBezTo>
                  <a:cubicBezTo>
                    <a:pt x="235" y="49"/>
                    <a:pt x="230" y="41"/>
                    <a:pt x="223" y="35"/>
                  </a:cubicBezTo>
                  <a:cubicBezTo>
                    <a:pt x="212" y="28"/>
                    <a:pt x="200" y="30"/>
                    <a:pt x="198" y="30"/>
                  </a:cubicBezTo>
                  <a:cubicBezTo>
                    <a:pt x="149" y="42"/>
                    <a:pt x="139" y="39"/>
                    <a:pt x="127" y="35"/>
                  </a:cubicBezTo>
                  <a:cubicBezTo>
                    <a:pt x="111" y="29"/>
                    <a:pt x="91" y="23"/>
                    <a:pt x="6" y="36"/>
                  </a:cubicBezTo>
                  <a:cubicBezTo>
                    <a:pt x="6" y="36"/>
                    <a:pt x="6" y="36"/>
                    <a:pt x="6" y="36"/>
                  </a:cubicBezTo>
                  <a:cubicBezTo>
                    <a:pt x="6" y="36"/>
                    <a:pt x="5" y="36"/>
                    <a:pt x="5" y="36"/>
                  </a:cubicBezTo>
                  <a:cubicBezTo>
                    <a:pt x="5" y="36"/>
                    <a:pt x="5" y="36"/>
                    <a:pt x="4" y="37"/>
                  </a:cubicBezTo>
                  <a:cubicBezTo>
                    <a:pt x="4" y="37"/>
                    <a:pt x="4" y="37"/>
                    <a:pt x="4" y="37"/>
                  </a:cubicBezTo>
                  <a:cubicBezTo>
                    <a:pt x="4" y="37"/>
                    <a:pt x="3" y="37"/>
                    <a:pt x="3" y="37"/>
                  </a:cubicBezTo>
                  <a:cubicBezTo>
                    <a:pt x="3" y="37"/>
                    <a:pt x="3" y="38"/>
                    <a:pt x="3" y="38"/>
                  </a:cubicBezTo>
                  <a:cubicBezTo>
                    <a:pt x="2" y="38"/>
                    <a:pt x="2" y="38"/>
                    <a:pt x="2" y="38"/>
                  </a:cubicBezTo>
                  <a:cubicBezTo>
                    <a:pt x="2" y="38"/>
                    <a:pt x="2" y="39"/>
                    <a:pt x="1" y="39"/>
                  </a:cubicBezTo>
                  <a:cubicBezTo>
                    <a:pt x="1" y="39"/>
                    <a:pt x="1" y="39"/>
                    <a:pt x="1" y="39"/>
                  </a:cubicBezTo>
                  <a:cubicBezTo>
                    <a:pt x="1" y="40"/>
                    <a:pt x="1" y="40"/>
                    <a:pt x="1" y="40"/>
                  </a:cubicBezTo>
                  <a:cubicBezTo>
                    <a:pt x="0" y="40"/>
                    <a:pt x="0" y="40"/>
                    <a:pt x="0" y="41"/>
                  </a:cubicBezTo>
                  <a:cubicBezTo>
                    <a:pt x="0" y="41"/>
                    <a:pt x="0" y="41"/>
                    <a:pt x="0" y="41"/>
                  </a:cubicBezTo>
                  <a:cubicBezTo>
                    <a:pt x="0" y="42"/>
                    <a:pt x="0" y="42"/>
                    <a:pt x="0" y="42"/>
                  </a:cubicBezTo>
                  <a:cubicBezTo>
                    <a:pt x="0" y="42"/>
                    <a:pt x="0" y="43"/>
                    <a:pt x="0" y="43"/>
                  </a:cubicBezTo>
                  <a:cubicBezTo>
                    <a:pt x="0" y="43"/>
                    <a:pt x="0" y="43"/>
                    <a:pt x="0" y="44"/>
                  </a:cubicBezTo>
                  <a:cubicBezTo>
                    <a:pt x="0" y="44"/>
                    <a:pt x="0" y="44"/>
                    <a:pt x="0" y="44"/>
                  </a:cubicBezTo>
                  <a:cubicBezTo>
                    <a:pt x="0" y="158"/>
                    <a:pt x="0" y="158"/>
                    <a:pt x="0" y="158"/>
                  </a:cubicBezTo>
                  <a:cubicBezTo>
                    <a:pt x="0" y="161"/>
                    <a:pt x="2" y="164"/>
                    <a:pt x="6" y="165"/>
                  </a:cubicBezTo>
                  <a:cubicBezTo>
                    <a:pt x="6" y="165"/>
                    <a:pt x="34" y="172"/>
                    <a:pt x="76" y="172"/>
                  </a:cubicBezTo>
                  <a:cubicBezTo>
                    <a:pt x="143" y="172"/>
                    <a:pt x="247" y="154"/>
                    <a:pt x="333" y="56"/>
                  </a:cubicBezTo>
                  <a:cubicBezTo>
                    <a:pt x="335" y="55"/>
                    <a:pt x="345" y="44"/>
                    <a:pt x="343" y="31"/>
                  </a:cubicBezTo>
                  <a:cubicBezTo>
                    <a:pt x="343" y="25"/>
                    <a:pt x="340" y="18"/>
                    <a:pt x="331" y="11"/>
                  </a:cubicBezTo>
                  <a:close/>
                  <a:moveTo>
                    <a:pt x="322" y="45"/>
                  </a:moveTo>
                  <a:cubicBezTo>
                    <a:pt x="203" y="181"/>
                    <a:pt x="47" y="158"/>
                    <a:pt x="16" y="151"/>
                  </a:cubicBezTo>
                  <a:cubicBezTo>
                    <a:pt x="15" y="50"/>
                    <a:pt x="15" y="50"/>
                    <a:pt x="15" y="50"/>
                  </a:cubicBezTo>
                  <a:cubicBezTo>
                    <a:pt x="91" y="39"/>
                    <a:pt x="108" y="45"/>
                    <a:pt x="121" y="49"/>
                  </a:cubicBezTo>
                  <a:cubicBezTo>
                    <a:pt x="138" y="55"/>
                    <a:pt x="150" y="58"/>
                    <a:pt x="202" y="46"/>
                  </a:cubicBezTo>
                  <a:cubicBezTo>
                    <a:pt x="202" y="46"/>
                    <a:pt x="209" y="44"/>
                    <a:pt x="214" y="48"/>
                  </a:cubicBezTo>
                  <a:cubicBezTo>
                    <a:pt x="217" y="51"/>
                    <a:pt x="220" y="56"/>
                    <a:pt x="221" y="63"/>
                  </a:cubicBezTo>
                  <a:cubicBezTo>
                    <a:pt x="221" y="66"/>
                    <a:pt x="220" y="68"/>
                    <a:pt x="218" y="71"/>
                  </a:cubicBezTo>
                  <a:cubicBezTo>
                    <a:pt x="212" y="78"/>
                    <a:pt x="190" y="90"/>
                    <a:pt x="117" y="93"/>
                  </a:cubicBezTo>
                  <a:cubicBezTo>
                    <a:pt x="112" y="93"/>
                    <a:pt x="109" y="97"/>
                    <a:pt x="109" y="101"/>
                  </a:cubicBezTo>
                  <a:cubicBezTo>
                    <a:pt x="109" y="105"/>
                    <a:pt x="113" y="109"/>
                    <a:pt x="117" y="109"/>
                  </a:cubicBezTo>
                  <a:cubicBezTo>
                    <a:pt x="117" y="109"/>
                    <a:pt x="117" y="109"/>
                    <a:pt x="117" y="109"/>
                  </a:cubicBezTo>
                  <a:cubicBezTo>
                    <a:pt x="167" y="107"/>
                    <a:pt x="200" y="100"/>
                    <a:pt x="219" y="90"/>
                  </a:cubicBezTo>
                  <a:cubicBezTo>
                    <a:pt x="219" y="90"/>
                    <a:pt x="219" y="90"/>
                    <a:pt x="219" y="90"/>
                  </a:cubicBezTo>
                  <a:cubicBezTo>
                    <a:pt x="257" y="69"/>
                    <a:pt x="280" y="50"/>
                    <a:pt x="295" y="37"/>
                  </a:cubicBezTo>
                  <a:cubicBezTo>
                    <a:pt x="313" y="22"/>
                    <a:pt x="317" y="20"/>
                    <a:pt x="322" y="24"/>
                  </a:cubicBezTo>
                  <a:cubicBezTo>
                    <a:pt x="326" y="26"/>
                    <a:pt x="327" y="29"/>
                    <a:pt x="328" y="32"/>
                  </a:cubicBezTo>
                  <a:cubicBezTo>
                    <a:pt x="328" y="37"/>
                    <a:pt x="324" y="43"/>
                    <a:pt x="32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97"/>
            <p:cNvSpPr>
              <a:spLocks noEditPoints="1"/>
            </p:cNvSpPr>
            <p:nvPr/>
          </p:nvSpPr>
          <p:spPr bwMode="auto">
            <a:xfrm>
              <a:off x="1470025" y="4459288"/>
              <a:ext cx="146050" cy="214313"/>
            </a:xfrm>
            <a:custGeom>
              <a:avLst/>
              <a:gdLst>
                <a:gd name="T0" fmla="*/ 78 w 110"/>
                <a:gd name="T1" fmla="*/ 163 h 163"/>
                <a:gd name="T2" fmla="*/ 32 w 110"/>
                <a:gd name="T3" fmla="*/ 163 h 163"/>
                <a:gd name="T4" fmla="*/ 0 w 110"/>
                <a:gd name="T5" fmla="*/ 131 h 163"/>
                <a:gd name="T6" fmla="*/ 0 w 110"/>
                <a:gd name="T7" fmla="*/ 32 h 163"/>
                <a:gd name="T8" fmla="*/ 32 w 110"/>
                <a:gd name="T9" fmla="*/ 0 h 163"/>
                <a:gd name="T10" fmla="*/ 78 w 110"/>
                <a:gd name="T11" fmla="*/ 0 h 163"/>
                <a:gd name="T12" fmla="*/ 110 w 110"/>
                <a:gd name="T13" fmla="*/ 32 h 163"/>
                <a:gd name="T14" fmla="*/ 110 w 110"/>
                <a:gd name="T15" fmla="*/ 131 h 163"/>
                <a:gd name="T16" fmla="*/ 78 w 110"/>
                <a:gd name="T17" fmla="*/ 163 h 163"/>
                <a:gd name="T18" fmla="*/ 32 w 110"/>
                <a:gd name="T19" fmla="*/ 16 h 163"/>
                <a:gd name="T20" fmla="*/ 16 w 110"/>
                <a:gd name="T21" fmla="*/ 32 h 163"/>
                <a:gd name="T22" fmla="*/ 16 w 110"/>
                <a:gd name="T23" fmla="*/ 131 h 163"/>
                <a:gd name="T24" fmla="*/ 32 w 110"/>
                <a:gd name="T25" fmla="*/ 147 h 163"/>
                <a:gd name="T26" fmla="*/ 78 w 110"/>
                <a:gd name="T27" fmla="*/ 147 h 163"/>
                <a:gd name="T28" fmla="*/ 94 w 110"/>
                <a:gd name="T29" fmla="*/ 131 h 163"/>
                <a:gd name="T30" fmla="*/ 94 w 110"/>
                <a:gd name="T31" fmla="*/ 32 h 163"/>
                <a:gd name="T32" fmla="*/ 78 w 110"/>
                <a:gd name="T33" fmla="*/ 16 h 163"/>
                <a:gd name="T34" fmla="*/ 32 w 110"/>
                <a:gd name="T35"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63">
                  <a:moveTo>
                    <a:pt x="78" y="163"/>
                  </a:moveTo>
                  <a:cubicBezTo>
                    <a:pt x="32" y="163"/>
                    <a:pt x="32" y="163"/>
                    <a:pt x="32" y="163"/>
                  </a:cubicBezTo>
                  <a:cubicBezTo>
                    <a:pt x="14" y="163"/>
                    <a:pt x="0" y="149"/>
                    <a:pt x="0" y="131"/>
                  </a:cubicBezTo>
                  <a:cubicBezTo>
                    <a:pt x="0" y="32"/>
                    <a:pt x="0" y="32"/>
                    <a:pt x="0" y="32"/>
                  </a:cubicBezTo>
                  <a:cubicBezTo>
                    <a:pt x="0" y="14"/>
                    <a:pt x="14" y="0"/>
                    <a:pt x="32" y="0"/>
                  </a:cubicBezTo>
                  <a:cubicBezTo>
                    <a:pt x="78" y="0"/>
                    <a:pt x="78" y="0"/>
                    <a:pt x="78" y="0"/>
                  </a:cubicBezTo>
                  <a:cubicBezTo>
                    <a:pt x="95" y="0"/>
                    <a:pt x="110" y="14"/>
                    <a:pt x="110" y="32"/>
                  </a:cubicBezTo>
                  <a:cubicBezTo>
                    <a:pt x="110" y="131"/>
                    <a:pt x="110" y="131"/>
                    <a:pt x="110" y="131"/>
                  </a:cubicBezTo>
                  <a:cubicBezTo>
                    <a:pt x="110" y="149"/>
                    <a:pt x="95" y="163"/>
                    <a:pt x="78" y="163"/>
                  </a:cubicBezTo>
                  <a:close/>
                  <a:moveTo>
                    <a:pt x="32" y="16"/>
                  </a:moveTo>
                  <a:cubicBezTo>
                    <a:pt x="23" y="16"/>
                    <a:pt x="16" y="23"/>
                    <a:pt x="16" y="32"/>
                  </a:cubicBezTo>
                  <a:cubicBezTo>
                    <a:pt x="16" y="131"/>
                    <a:pt x="16" y="131"/>
                    <a:pt x="16" y="131"/>
                  </a:cubicBezTo>
                  <a:cubicBezTo>
                    <a:pt x="16" y="140"/>
                    <a:pt x="23" y="147"/>
                    <a:pt x="32" y="147"/>
                  </a:cubicBezTo>
                  <a:cubicBezTo>
                    <a:pt x="78" y="147"/>
                    <a:pt x="78" y="147"/>
                    <a:pt x="78" y="147"/>
                  </a:cubicBezTo>
                  <a:cubicBezTo>
                    <a:pt x="87" y="147"/>
                    <a:pt x="94" y="140"/>
                    <a:pt x="94" y="131"/>
                  </a:cubicBezTo>
                  <a:cubicBezTo>
                    <a:pt x="94" y="32"/>
                    <a:pt x="94" y="32"/>
                    <a:pt x="94" y="32"/>
                  </a:cubicBezTo>
                  <a:cubicBezTo>
                    <a:pt x="94" y="23"/>
                    <a:pt x="87" y="16"/>
                    <a:pt x="78" y="16"/>
                  </a:cubicBezTo>
                  <a:lnTo>
                    <a:pt x="3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98"/>
            <p:cNvSpPr>
              <a:spLocks noEditPoints="1"/>
            </p:cNvSpPr>
            <p:nvPr/>
          </p:nvSpPr>
          <p:spPr bwMode="auto">
            <a:xfrm>
              <a:off x="1509712" y="4567238"/>
              <a:ext cx="68262" cy="68263"/>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5 h 52"/>
                <a:gd name="T12" fmla="*/ 15 w 52"/>
                <a:gd name="T13" fmla="*/ 26 h 52"/>
                <a:gd name="T14" fmla="*/ 26 w 52"/>
                <a:gd name="T15" fmla="*/ 36 h 52"/>
                <a:gd name="T16" fmla="*/ 36 w 52"/>
                <a:gd name="T17" fmla="*/ 26 h 52"/>
                <a:gd name="T18" fmla="*/ 26 w 52"/>
                <a:gd name="T19"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1" y="52"/>
                    <a:pt x="0" y="40"/>
                    <a:pt x="0" y="26"/>
                  </a:cubicBezTo>
                  <a:cubicBezTo>
                    <a:pt x="0" y="11"/>
                    <a:pt x="11" y="0"/>
                    <a:pt x="26" y="0"/>
                  </a:cubicBezTo>
                  <a:cubicBezTo>
                    <a:pt x="40" y="0"/>
                    <a:pt x="52" y="11"/>
                    <a:pt x="52" y="26"/>
                  </a:cubicBezTo>
                  <a:cubicBezTo>
                    <a:pt x="52" y="40"/>
                    <a:pt x="40" y="52"/>
                    <a:pt x="26" y="52"/>
                  </a:cubicBezTo>
                  <a:close/>
                  <a:moveTo>
                    <a:pt x="26" y="15"/>
                  </a:moveTo>
                  <a:cubicBezTo>
                    <a:pt x="20" y="15"/>
                    <a:pt x="15" y="20"/>
                    <a:pt x="15" y="26"/>
                  </a:cubicBezTo>
                  <a:cubicBezTo>
                    <a:pt x="15" y="32"/>
                    <a:pt x="20" y="36"/>
                    <a:pt x="26" y="36"/>
                  </a:cubicBezTo>
                  <a:cubicBezTo>
                    <a:pt x="32" y="36"/>
                    <a:pt x="36" y="32"/>
                    <a:pt x="36" y="26"/>
                  </a:cubicBezTo>
                  <a:cubicBezTo>
                    <a:pt x="36" y="20"/>
                    <a:pt x="32" y="15"/>
                    <a:pt x="2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8" name="Freeform 316">
            <a:extLst>
              <a:ext uri="{FF2B5EF4-FFF2-40B4-BE49-F238E27FC236}">
                <a16:creationId xmlns:a16="http://schemas.microsoft.com/office/drawing/2014/main" id="{ACB12B01-F43C-4B22-89FD-6EC7484A471B}"/>
              </a:ext>
            </a:extLst>
          </p:cNvPr>
          <p:cNvSpPr>
            <a:spLocks noEditPoints="1"/>
          </p:cNvSpPr>
          <p:nvPr/>
        </p:nvSpPr>
        <p:spPr bwMode="auto">
          <a:xfrm>
            <a:off x="6496049" y="4796582"/>
            <a:ext cx="206325" cy="158576"/>
          </a:xfrm>
          <a:custGeom>
            <a:avLst/>
            <a:gdLst>
              <a:gd name="T0" fmla="*/ 328 w 552"/>
              <a:gd name="T1" fmla="*/ 48 h 414"/>
              <a:gd name="T2" fmla="*/ 253 w 552"/>
              <a:gd name="T3" fmla="*/ 84 h 414"/>
              <a:gd name="T4" fmla="*/ 230 w 552"/>
              <a:gd name="T5" fmla="*/ 66 h 414"/>
              <a:gd name="T6" fmla="*/ 149 w 552"/>
              <a:gd name="T7" fmla="*/ 8 h 414"/>
              <a:gd name="T8" fmla="*/ 66 w 552"/>
              <a:gd name="T9" fmla="*/ 229 h 414"/>
              <a:gd name="T10" fmla="*/ 133 w 552"/>
              <a:gd name="T11" fmla="*/ 289 h 414"/>
              <a:gd name="T12" fmla="*/ 158 w 552"/>
              <a:gd name="T13" fmla="*/ 355 h 414"/>
              <a:gd name="T14" fmla="*/ 188 w 552"/>
              <a:gd name="T15" fmla="*/ 385 h 414"/>
              <a:gd name="T16" fmla="*/ 230 w 552"/>
              <a:gd name="T17" fmla="*/ 405 h 414"/>
              <a:gd name="T18" fmla="*/ 288 w 552"/>
              <a:gd name="T19" fmla="*/ 409 h 414"/>
              <a:gd name="T20" fmla="*/ 355 w 552"/>
              <a:gd name="T21" fmla="*/ 384 h 414"/>
              <a:gd name="T22" fmla="*/ 391 w 552"/>
              <a:gd name="T23" fmla="*/ 320 h 414"/>
              <a:gd name="T24" fmla="*/ 461 w 552"/>
              <a:gd name="T25" fmla="*/ 215 h 414"/>
              <a:gd name="T26" fmla="*/ 542 w 552"/>
              <a:gd name="T27" fmla="*/ 181 h 414"/>
              <a:gd name="T28" fmla="*/ 81 w 552"/>
              <a:gd name="T29" fmla="*/ 203 h 414"/>
              <a:gd name="T30" fmla="*/ 20 w 552"/>
              <a:gd name="T31" fmla="*/ 171 h 414"/>
              <a:gd name="T32" fmla="*/ 172 w 552"/>
              <a:gd name="T33" fmla="*/ 19 h 414"/>
              <a:gd name="T34" fmla="*/ 204 w 552"/>
              <a:gd name="T35" fmla="*/ 80 h 414"/>
              <a:gd name="T36" fmla="*/ 153 w 552"/>
              <a:gd name="T37" fmla="*/ 299 h 414"/>
              <a:gd name="T38" fmla="*/ 153 w 552"/>
              <a:gd name="T39" fmla="*/ 299 h 414"/>
              <a:gd name="T40" fmla="*/ 168 w 552"/>
              <a:gd name="T41" fmla="*/ 324 h 414"/>
              <a:gd name="T42" fmla="*/ 188 w 552"/>
              <a:gd name="T43" fmla="*/ 344 h 414"/>
              <a:gd name="T44" fmla="*/ 209 w 552"/>
              <a:gd name="T45" fmla="*/ 379 h 414"/>
              <a:gd name="T46" fmla="*/ 199 w 552"/>
              <a:gd name="T47" fmla="*/ 355 h 414"/>
              <a:gd name="T48" fmla="*/ 219 w 552"/>
              <a:gd name="T49" fmla="*/ 375 h 414"/>
              <a:gd name="T50" fmla="*/ 241 w 552"/>
              <a:gd name="T51" fmla="*/ 374 h 414"/>
              <a:gd name="T52" fmla="*/ 384 w 552"/>
              <a:gd name="T53" fmla="*/ 306 h 414"/>
              <a:gd name="T54" fmla="*/ 304 w 552"/>
              <a:gd name="T55" fmla="*/ 232 h 414"/>
              <a:gd name="T56" fmla="*/ 375 w 552"/>
              <a:gd name="T57" fmla="*/ 343 h 414"/>
              <a:gd name="T58" fmla="*/ 274 w 552"/>
              <a:gd name="T59" fmla="*/ 262 h 414"/>
              <a:gd name="T60" fmla="*/ 344 w 552"/>
              <a:gd name="T61" fmla="*/ 374 h 414"/>
              <a:gd name="T62" fmla="*/ 233 w 552"/>
              <a:gd name="T63" fmla="*/ 304 h 414"/>
              <a:gd name="T64" fmla="*/ 298 w 552"/>
              <a:gd name="T65" fmla="*/ 390 h 414"/>
              <a:gd name="T66" fmla="*/ 277 w 552"/>
              <a:gd name="T67" fmla="*/ 388 h 414"/>
              <a:gd name="T68" fmla="*/ 216 w 552"/>
              <a:gd name="T69" fmla="*/ 327 h 414"/>
              <a:gd name="T70" fmla="*/ 185 w 552"/>
              <a:gd name="T71" fmla="*/ 296 h 414"/>
              <a:gd name="T72" fmla="*/ 225 w 552"/>
              <a:gd name="T73" fmla="*/ 112 h 414"/>
              <a:gd name="T74" fmla="*/ 233 w 552"/>
              <a:gd name="T75" fmla="*/ 187 h 414"/>
              <a:gd name="T76" fmla="*/ 389 w 552"/>
              <a:gd name="T77" fmla="*/ 276 h 414"/>
              <a:gd name="T78" fmla="*/ 394 w 552"/>
              <a:gd name="T79" fmla="*/ 302 h 414"/>
              <a:gd name="T80" fmla="*/ 314 w 552"/>
              <a:gd name="T81" fmla="*/ 139 h 414"/>
              <a:gd name="T82" fmla="*/ 293 w 552"/>
              <a:gd name="T83" fmla="*/ 124 h 414"/>
              <a:gd name="T84" fmla="*/ 233 w 552"/>
              <a:gd name="T85" fmla="*/ 172 h 414"/>
              <a:gd name="T86" fmla="*/ 219 w 552"/>
              <a:gd name="T87" fmla="*/ 139 h 414"/>
              <a:gd name="T88" fmla="*/ 261 w 552"/>
              <a:gd name="T89" fmla="*/ 97 h 414"/>
              <a:gd name="T90" fmla="*/ 532 w 552"/>
              <a:gd name="T91" fmla="*/ 170 h 414"/>
              <a:gd name="T92" fmla="*/ 339 w 552"/>
              <a:gd name="T93" fmla="*/ 59 h 414"/>
              <a:gd name="T94" fmla="*/ 532 w 552"/>
              <a:gd name="T95" fmla="*/ 15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414">
                <a:moveTo>
                  <a:pt x="402" y="7"/>
                </a:moveTo>
                <a:cubicBezTo>
                  <a:pt x="398" y="3"/>
                  <a:pt x="392" y="0"/>
                  <a:pt x="386" y="0"/>
                </a:cubicBezTo>
                <a:cubicBezTo>
                  <a:pt x="379" y="0"/>
                  <a:pt x="373" y="3"/>
                  <a:pt x="369" y="7"/>
                </a:cubicBezTo>
                <a:cubicBezTo>
                  <a:pt x="328" y="48"/>
                  <a:pt x="328" y="48"/>
                  <a:pt x="328" y="48"/>
                </a:cubicBezTo>
                <a:cubicBezTo>
                  <a:pt x="319" y="57"/>
                  <a:pt x="319" y="72"/>
                  <a:pt x="328" y="81"/>
                </a:cubicBezTo>
                <a:cubicBezTo>
                  <a:pt x="329" y="82"/>
                  <a:pt x="329" y="82"/>
                  <a:pt x="329" y="82"/>
                </a:cubicBezTo>
                <a:cubicBezTo>
                  <a:pt x="258" y="82"/>
                  <a:pt x="258" y="82"/>
                  <a:pt x="258" y="82"/>
                </a:cubicBezTo>
                <a:cubicBezTo>
                  <a:pt x="256" y="82"/>
                  <a:pt x="254" y="83"/>
                  <a:pt x="253" y="84"/>
                </a:cubicBezTo>
                <a:cubicBezTo>
                  <a:pt x="235" y="101"/>
                  <a:pt x="235" y="101"/>
                  <a:pt x="235" y="101"/>
                </a:cubicBezTo>
                <a:cubicBezTo>
                  <a:pt x="220" y="86"/>
                  <a:pt x="220" y="86"/>
                  <a:pt x="220" y="86"/>
                </a:cubicBezTo>
                <a:cubicBezTo>
                  <a:pt x="223" y="82"/>
                  <a:pt x="223" y="82"/>
                  <a:pt x="223" y="82"/>
                </a:cubicBezTo>
                <a:cubicBezTo>
                  <a:pt x="228" y="78"/>
                  <a:pt x="230" y="72"/>
                  <a:pt x="230" y="66"/>
                </a:cubicBezTo>
                <a:cubicBezTo>
                  <a:pt x="230" y="59"/>
                  <a:pt x="228" y="54"/>
                  <a:pt x="223" y="49"/>
                </a:cubicBezTo>
                <a:cubicBezTo>
                  <a:pt x="182" y="8"/>
                  <a:pt x="182" y="8"/>
                  <a:pt x="182" y="8"/>
                </a:cubicBezTo>
                <a:cubicBezTo>
                  <a:pt x="178" y="4"/>
                  <a:pt x="172" y="1"/>
                  <a:pt x="166" y="1"/>
                </a:cubicBezTo>
                <a:cubicBezTo>
                  <a:pt x="159" y="1"/>
                  <a:pt x="154" y="4"/>
                  <a:pt x="149" y="8"/>
                </a:cubicBezTo>
                <a:cubicBezTo>
                  <a:pt x="9" y="148"/>
                  <a:pt x="9" y="148"/>
                  <a:pt x="9" y="148"/>
                </a:cubicBezTo>
                <a:cubicBezTo>
                  <a:pt x="0" y="158"/>
                  <a:pt x="0" y="172"/>
                  <a:pt x="9" y="182"/>
                </a:cubicBezTo>
                <a:cubicBezTo>
                  <a:pt x="50" y="223"/>
                  <a:pt x="50" y="223"/>
                  <a:pt x="50" y="223"/>
                </a:cubicBezTo>
                <a:cubicBezTo>
                  <a:pt x="54" y="227"/>
                  <a:pt x="60" y="229"/>
                  <a:pt x="66" y="229"/>
                </a:cubicBezTo>
                <a:cubicBezTo>
                  <a:pt x="73" y="229"/>
                  <a:pt x="79" y="227"/>
                  <a:pt x="83" y="223"/>
                </a:cubicBezTo>
                <a:cubicBezTo>
                  <a:pt x="87" y="219"/>
                  <a:pt x="87" y="219"/>
                  <a:pt x="87" y="219"/>
                </a:cubicBezTo>
                <a:cubicBezTo>
                  <a:pt x="139" y="271"/>
                  <a:pt x="139" y="271"/>
                  <a:pt x="139" y="271"/>
                </a:cubicBezTo>
                <a:cubicBezTo>
                  <a:pt x="135" y="276"/>
                  <a:pt x="133" y="282"/>
                  <a:pt x="133" y="289"/>
                </a:cubicBezTo>
                <a:cubicBezTo>
                  <a:pt x="133" y="296"/>
                  <a:pt x="136" y="304"/>
                  <a:pt x="142" y="309"/>
                </a:cubicBezTo>
                <a:cubicBezTo>
                  <a:pt x="146" y="313"/>
                  <a:pt x="150" y="315"/>
                  <a:pt x="155" y="317"/>
                </a:cubicBezTo>
                <a:cubicBezTo>
                  <a:pt x="151" y="322"/>
                  <a:pt x="149" y="328"/>
                  <a:pt x="149" y="334"/>
                </a:cubicBezTo>
                <a:cubicBezTo>
                  <a:pt x="149" y="342"/>
                  <a:pt x="152" y="349"/>
                  <a:pt x="158" y="355"/>
                </a:cubicBezTo>
                <a:cubicBezTo>
                  <a:pt x="163" y="360"/>
                  <a:pt x="171" y="363"/>
                  <a:pt x="178" y="363"/>
                </a:cubicBezTo>
                <a:cubicBezTo>
                  <a:pt x="179" y="363"/>
                  <a:pt x="179" y="363"/>
                  <a:pt x="180" y="363"/>
                </a:cubicBezTo>
                <a:cubicBezTo>
                  <a:pt x="180" y="364"/>
                  <a:pt x="180" y="364"/>
                  <a:pt x="180" y="365"/>
                </a:cubicBezTo>
                <a:cubicBezTo>
                  <a:pt x="180" y="372"/>
                  <a:pt x="183" y="380"/>
                  <a:pt x="188" y="385"/>
                </a:cubicBezTo>
                <a:cubicBezTo>
                  <a:pt x="194" y="391"/>
                  <a:pt x="201" y="394"/>
                  <a:pt x="209" y="394"/>
                </a:cubicBezTo>
                <a:cubicBezTo>
                  <a:pt x="209" y="394"/>
                  <a:pt x="209" y="394"/>
                  <a:pt x="209" y="394"/>
                </a:cubicBezTo>
                <a:cubicBezTo>
                  <a:pt x="214" y="394"/>
                  <a:pt x="218" y="393"/>
                  <a:pt x="222" y="391"/>
                </a:cubicBezTo>
                <a:cubicBezTo>
                  <a:pt x="223" y="396"/>
                  <a:pt x="226" y="401"/>
                  <a:pt x="230" y="405"/>
                </a:cubicBezTo>
                <a:cubicBezTo>
                  <a:pt x="236" y="411"/>
                  <a:pt x="243" y="414"/>
                  <a:pt x="250" y="414"/>
                </a:cubicBezTo>
                <a:cubicBezTo>
                  <a:pt x="258" y="414"/>
                  <a:pt x="265" y="411"/>
                  <a:pt x="271" y="405"/>
                </a:cubicBezTo>
                <a:cubicBezTo>
                  <a:pt x="272" y="404"/>
                  <a:pt x="272" y="404"/>
                  <a:pt x="272" y="404"/>
                </a:cubicBezTo>
                <a:cubicBezTo>
                  <a:pt x="277" y="407"/>
                  <a:pt x="283" y="409"/>
                  <a:pt x="288" y="409"/>
                </a:cubicBezTo>
                <a:cubicBezTo>
                  <a:pt x="296" y="409"/>
                  <a:pt x="303" y="406"/>
                  <a:pt x="309" y="400"/>
                </a:cubicBezTo>
                <a:cubicBezTo>
                  <a:pt x="313" y="397"/>
                  <a:pt x="315" y="392"/>
                  <a:pt x="317" y="387"/>
                </a:cubicBezTo>
                <a:cubicBezTo>
                  <a:pt x="322" y="391"/>
                  <a:pt x="328" y="393"/>
                  <a:pt x="334" y="393"/>
                </a:cubicBezTo>
                <a:cubicBezTo>
                  <a:pt x="341" y="393"/>
                  <a:pt x="349" y="390"/>
                  <a:pt x="355" y="384"/>
                </a:cubicBezTo>
                <a:cubicBezTo>
                  <a:pt x="361" y="378"/>
                  <a:pt x="363" y="370"/>
                  <a:pt x="363" y="362"/>
                </a:cubicBezTo>
                <a:cubicBezTo>
                  <a:pt x="363" y="362"/>
                  <a:pt x="364" y="362"/>
                  <a:pt x="365" y="362"/>
                </a:cubicBezTo>
                <a:cubicBezTo>
                  <a:pt x="372" y="362"/>
                  <a:pt x="380" y="359"/>
                  <a:pt x="385" y="354"/>
                </a:cubicBezTo>
                <a:cubicBezTo>
                  <a:pt x="394" y="345"/>
                  <a:pt x="396" y="331"/>
                  <a:pt x="391" y="320"/>
                </a:cubicBezTo>
                <a:cubicBezTo>
                  <a:pt x="396" y="319"/>
                  <a:pt x="401" y="316"/>
                  <a:pt x="405" y="312"/>
                </a:cubicBezTo>
                <a:cubicBezTo>
                  <a:pt x="410" y="307"/>
                  <a:pt x="413" y="299"/>
                  <a:pt x="413" y="292"/>
                </a:cubicBezTo>
                <a:cubicBezTo>
                  <a:pt x="413" y="284"/>
                  <a:pt x="410" y="277"/>
                  <a:pt x="405" y="271"/>
                </a:cubicBezTo>
                <a:cubicBezTo>
                  <a:pt x="461" y="215"/>
                  <a:pt x="461" y="215"/>
                  <a:pt x="461" y="215"/>
                </a:cubicBezTo>
                <a:cubicBezTo>
                  <a:pt x="468" y="222"/>
                  <a:pt x="468" y="222"/>
                  <a:pt x="468" y="222"/>
                </a:cubicBezTo>
                <a:cubicBezTo>
                  <a:pt x="473" y="226"/>
                  <a:pt x="479" y="228"/>
                  <a:pt x="485" y="228"/>
                </a:cubicBezTo>
                <a:cubicBezTo>
                  <a:pt x="491" y="228"/>
                  <a:pt x="497" y="226"/>
                  <a:pt x="501" y="222"/>
                </a:cubicBezTo>
                <a:cubicBezTo>
                  <a:pt x="542" y="181"/>
                  <a:pt x="542" y="181"/>
                  <a:pt x="542" y="181"/>
                </a:cubicBezTo>
                <a:cubicBezTo>
                  <a:pt x="552" y="171"/>
                  <a:pt x="552" y="157"/>
                  <a:pt x="542" y="147"/>
                </a:cubicBezTo>
                <a:lnTo>
                  <a:pt x="402" y="7"/>
                </a:lnTo>
                <a:close/>
                <a:moveTo>
                  <a:pt x="81" y="203"/>
                </a:moveTo>
                <a:cubicBezTo>
                  <a:pt x="81" y="203"/>
                  <a:pt x="81" y="203"/>
                  <a:pt x="81" y="203"/>
                </a:cubicBezTo>
                <a:cubicBezTo>
                  <a:pt x="81" y="203"/>
                  <a:pt x="81" y="203"/>
                  <a:pt x="81" y="203"/>
                </a:cubicBezTo>
                <a:cubicBezTo>
                  <a:pt x="72" y="212"/>
                  <a:pt x="72" y="212"/>
                  <a:pt x="72" y="212"/>
                </a:cubicBezTo>
                <a:cubicBezTo>
                  <a:pt x="69" y="215"/>
                  <a:pt x="64" y="215"/>
                  <a:pt x="61" y="212"/>
                </a:cubicBezTo>
                <a:cubicBezTo>
                  <a:pt x="20" y="171"/>
                  <a:pt x="20" y="171"/>
                  <a:pt x="20" y="171"/>
                </a:cubicBezTo>
                <a:cubicBezTo>
                  <a:pt x="16" y="168"/>
                  <a:pt x="16" y="162"/>
                  <a:pt x="20" y="159"/>
                </a:cubicBezTo>
                <a:cubicBezTo>
                  <a:pt x="160" y="19"/>
                  <a:pt x="160" y="19"/>
                  <a:pt x="160" y="19"/>
                </a:cubicBezTo>
                <a:cubicBezTo>
                  <a:pt x="161" y="17"/>
                  <a:pt x="164" y="16"/>
                  <a:pt x="166" y="16"/>
                </a:cubicBezTo>
                <a:cubicBezTo>
                  <a:pt x="168" y="16"/>
                  <a:pt x="170" y="17"/>
                  <a:pt x="172" y="19"/>
                </a:cubicBezTo>
                <a:cubicBezTo>
                  <a:pt x="213" y="60"/>
                  <a:pt x="213" y="60"/>
                  <a:pt x="213" y="60"/>
                </a:cubicBezTo>
                <a:cubicBezTo>
                  <a:pt x="214" y="61"/>
                  <a:pt x="215" y="63"/>
                  <a:pt x="215" y="66"/>
                </a:cubicBezTo>
                <a:cubicBezTo>
                  <a:pt x="215" y="68"/>
                  <a:pt x="214" y="70"/>
                  <a:pt x="213" y="72"/>
                </a:cubicBezTo>
                <a:cubicBezTo>
                  <a:pt x="204" y="80"/>
                  <a:pt x="204" y="80"/>
                  <a:pt x="204" y="80"/>
                </a:cubicBezTo>
                <a:cubicBezTo>
                  <a:pt x="204" y="81"/>
                  <a:pt x="204" y="81"/>
                  <a:pt x="204" y="81"/>
                </a:cubicBezTo>
                <a:cubicBezTo>
                  <a:pt x="204" y="81"/>
                  <a:pt x="204" y="81"/>
                  <a:pt x="204" y="81"/>
                </a:cubicBezTo>
                <a:lnTo>
                  <a:pt x="81" y="203"/>
                </a:lnTo>
                <a:close/>
                <a:moveTo>
                  <a:pt x="153" y="299"/>
                </a:moveTo>
                <a:cubicBezTo>
                  <a:pt x="150" y="296"/>
                  <a:pt x="148" y="292"/>
                  <a:pt x="148" y="289"/>
                </a:cubicBezTo>
                <a:cubicBezTo>
                  <a:pt x="148" y="286"/>
                  <a:pt x="149" y="284"/>
                  <a:pt x="150" y="282"/>
                </a:cubicBezTo>
                <a:cubicBezTo>
                  <a:pt x="169" y="301"/>
                  <a:pt x="169" y="301"/>
                  <a:pt x="169" y="301"/>
                </a:cubicBezTo>
                <a:cubicBezTo>
                  <a:pt x="163" y="304"/>
                  <a:pt x="157" y="303"/>
                  <a:pt x="153" y="299"/>
                </a:cubicBezTo>
                <a:close/>
                <a:moveTo>
                  <a:pt x="188" y="344"/>
                </a:moveTo>
                <a:cubicBezTo>
                  <a:pt x="183" y="350"/>
                  <a:pt x="174" y="350"/>
                  <a:pt x="168" y="344"/>
                </a:cubicBezTo>
                <a:cubicBezTo>
                  <a:pt x="166" y="341"/>
                  <a:pt x="164" y="338"/>
                  <a:pt x="164" y="334"/>
                </a:cubicBezTo>
                <a:cubicBezTo>
                  <a:pt x="164" y="330"/>
                  <a:pt x="166" y="327"/>
                  <a:pt x="168" y="324"/>
                </a:cubicBezTo>
                <a:cubicBezTo>
                  <a:pt x="168" y="324"/>
                  <a:pt x="168" y="324"/>
                  <a:pt x="168" y="324"/>
                </a:cubicBezTo>
                <a:cubicBezTo>
                  <a:pt x="180" y="312"/>
                  <a:pt x="180" y="312"/>
                  <a:pt x="180" y="312"/>
                </a:cubicBezTo>
                <a:cubicBezTo>
                  <a:pt x="200" y="332"/>
                  <a:pt x="200" y="332"/>
                  <a:pt x="200" y="332"/>
                </a:cubicBezTo>
                <a:cubicBezTo>
                  <a:pt x="188" y="344"/>
                  <a:pt x="188" y="344"/>
                  <a:pt x="188" y="344"/>
                </a:cubicBezTo>
                <a:close/>
                <a:moveTo>
                  <a:pt x="219" y="375"/>
                </a:moveTo>
                <a:cubicBezTo>
                  <a:pt x="219" y="375"/>
                  <a:pt x="219" y="375"/>
                  <a:pt x="219" y="375"/>
                </a:cubicBezTo>
                <a:cubicBezTo>
                  <a:pt x="216" y="377"/>
                  <a:pt x="213" y="379"/>
                  <a:pt x="209" y="379"/>
                </a:cubicBezTo>
                <a:cubicBezTo>
                  <a:pt x="209" y="379"/>
                  <a:pt x="209" y="379"/>
                  <a:pt x="209" y="379"/>
                </a:cubicBezTo>
                <a:cubicBezTo>
                  <a:pt x="205" y="379"/>
                  <a:pt x="202" y="377"/>
                  <a:pt x="199" y="375"/>
                </a:cubicBezTo>
                <a:cubicBezTo>
                  <a:pt x="196" y="372"/>
                  <a:pt x="195" y="368"/>
                  <a:pt x="195" y="365"/>
                </a:cubicBezTo>
                <a:cubicBezTo>
                  <a:pt x="195" y="361"/>
                  <a:pt x="196" y="357"/>
                  <a:pt x="199" y="355"/>
                </a:cubicBezTo>
                <a:cubicBezTo>
                  <a:pt x="199" y="355"/>
                  <a:pt x="199" y="355"/>
                  <a:pt x="199" y="355"/>
                </a:cubicBezTo>
                <a:cubicBezTo>
                  <a:pt x="199" y="355"/>
                  <a:pt x="199" y="355"/>
                  <a:pt x="199" y="355"/>
                </a:cubicBezTo>
                <a:cubicBezTo>
                  <a:pt x="211" y="343"/>
                  <a:pt x="211" y="343"/>
                  <a:pt x="211" y="343"/>
                </a:cubicBezTo>
                <a:cubicBezTo>
                  <a:pt x="231" y="363"/>
                  <a:pt x="231" y="363"/>
                  <a:pt x="231" y="363"/>
                </a:cubicBezTo>
                <a:lnTo>
                  <a:pt x="219" y="375"/>
                </a:lnTo>
                <a:close/>
                <a:moveTo>
                  <a:pt x="261" y="394"/>
                </a:moveTo>
                <a:cubicBezTo>
                  <a:pt x="255" y="400"/>
                  <a:pt x="246" y="400"/>
                  <a:pt x="241" y="394"/>
                </a:cubicBezTo>
                <a:cubicBezTo>
                  <a:pt x="235" y="389"/>
                  <a:pt x="235" y="380"/>
                  <a:pt x="241" y="374"/>
                </a:cubicBezTo>
                <a:cubicBezTo>
                  <a:pt x="241" y="374"/>
                  <a:pt x="241" y="374"/>
                  <a:pt x="241" y="374"/>
                </a:cubicBezTo>
                <a:cubicBezTo>
                  <a:pt x="241" y="374"/>
                  <a:pt x="241" y="374"/>
                  <a:pt x="241" y="374"/>
                </a:cubicBezTo>
                <a:cubicBezTo>
                  <a:pt x="261" y="394"/>
                  <a:pt x="261" y="394"/>
                  <a:pt x="261" y="394"/>
                </a:cubicBezTo>
                <a:close/>
                <a:moveTo>
                  <a:pt x="394" y="302"/>
                </a:moveTo>
                <a:cubicBezTo>
                  <a:pt x="392" y="304"/>
                  <a:pt x="388" y="306"/>
                  <a:pt x="384" y="306"/>
                </a:cubicBezTo>
                <a:cubicBezTo>
                  <a:pt x="384" y="306"/>
                  <a:pt x="384" y="306"/>
                  <a:pt x="384" y="306"/>
                </a:cubicBezTo>
                <a:cubicBezTo>
                  <a:pt x="381" y="306"/>
                  <a:pt x="377" y="304"/>
                  <a:pt x="374" y="302"/>
                </a:cubicBezTo>
                <a:cubicBezTo>
                  <a:pt x="374" y="302"/>
                  <a:pt x="374" y="302"/>
                  <a:pt x="374" y="302"/>
                </a:cubicBezTo>
                <a:cubicBezTo>
                  <a:pt x="304" y="232"/>
                  <a:pt x="304" y="232"/>
                  <a:pt x="304" y="232"/>
                </a:cubicBezTo>
                <a:cubicBezTo>
                  <a:pt x="302" y="229"/>
                  <a:pt x="297" y="229"/>
                  <a:pt x="294" y="232"/>
                </a:cubicBezTo>
                <a:cubicBezTo>
                  <a:pt x="291" y="235"/>
                  <a:pt x="291" y="240"/>
                  <a:pt x="294" y="242"/>
                </a:cubicBezTo>
                <a:cubicBezTo>
                  <a:pt x="374" y="323"/>
                  <a:pt x="374" y="323"/>
                  <a:pt x="374" y="323"/>
                </a:cubicBezTo>
                <a:cubicBezTo>
                  <a:pt x="380" y="329"/>
                  <a:pt x="380" y="338"/>
                  <a:pt x="375" y="343"/>
                </a:cubicBezTo>
                <a:cubicBezTo>
                  <a:pt x="369" y="349"/>
                  <a:pt x="360" y="349"/>
                  <a:pt x="355" y="343"/>
                </a:cubicBezTo>
                <a:cubicBezTo>
                  <a:pt x="355" y="343"/>
                  <a:pt x="355" y="343"/>
                  <a:pt x="355" y="343"/>
                </a:cubicBezTo>
                <a:cubicBezTo>
                  <a:pt x="355" y="343"/>
                  <a:pt x="355" y="343"/>
                  <a:pt x="355" y="343"/>
                </a:cubicBezTo>
                <a:cubicBezTo>
                  <a:pt x="274" y="262"/>
                  <a:pt x="274" y="262"/>
                  <a:pt x="274" y="262"/>
                </a:cubicBezTo>
                <a:cubicBezTo>
                  <a:pt x="271" y="260"/>
                  <a:pt x="266" y="260"/>
                  <a:pt x="263" y="262"/>
                </a:cubicBezTo>
                <a:cubicBezTo>
                  <a:pt x="260" y="265"/>
                  <a:pt x="260" y="270"/>
                  <a:pt x="263" y="273"/>
                </a:cubicBezTo>
                <a:cubicBezTo>
                  <a:pt x="344" y="354"/>
                  <a:pt x="344" y="354"/>
                  <a:pt x="344" y="354"/>
                </a:cubicBezTo>
                <a:cubicBezTo>
                  <a:pt x="349" y="359"/>
                  <a:pt x="349" y="368"/>
                  <a:pt x="344" y="374"/>
                </a:cubicBezTo>
                <a:cubicBezTo>
                  <a:pt x="338" y="379"/>
                  <a:pt x="329" y="379"/>
                  <a:pt x="324" y="374"/>
                </a:cubicBezTo>
                <a:cubicBezTo>
                  <a:pt x="243" y="293"/>
                  <a:pt x="243" y="293"/>
                  <a:pt x="243" y="293"/>
                </a:cubicBezTo>
                <a:cubicBezTo>
                  <a:pt x="240" y="290"/>
                  <a:pt x="236" y="290"/>
                  <a:pt x="233" y="293"/>
                </a:cubicBezTo>
                <a:cubicBezTo>
                  <a:pt x="230" y="296"/>
                  <a:pt x="230" y="301"/>
                  <a:pt x="233" y="304"/>
                </a:cubicBezTo>
                <a:cubicBezTo>
                  <a:pt x="298" y="370"/>
                  <a:pt x="298" y="370"/>
                  <a:pt x="298" y="370"/>
                </a:cubicBezTo>
                <a:cubicBezTo>
                  <a:pt x="298" y="370"/>
                  <a:pt x="298" y="370"/>
                  <a:pt x="298" y="370"/>
                </a:cubicBezTo>
                <a:cubicBezTo>
                  <a:pt x="301" y="372"/>
                  <a:pt x="303" y="376"/>
                  <a:pt x="303" y="380"/>
                </a:cubicBezTo>
                <a:cubicBezTo>
                  <a:pt x="303" y="383"/>
                  <a:pt x="301" y="387"/>
                  <a:pt x="298" y="390"/>
                </a:cubicBezTo>
                <a:cubicBezTo>
                  <a:pt x="293" y="395"/>
                  <a:pt x="284" y="395"/>
                  <a:pt x="278" y="390"/>
                </a:cubicBezTo>
                <a:cubicBezTo>
                  <a:pt x="277" y="388"/>
                  <a:pt x="277" y="388"/>
                  <a:pt x="277" y="388"/>
                </a:cubicBezTo>
                <a:cubicBezTo>
                  <a:pt x="277" y="388"/>
                  <a:pt x="277" y="388"/>
                  <a:pt x="277" y="388"/>
                </a:cubicBezTo>
                <a:cubicBezTo>
                  <a:pt x="277" y="388"/>
                  <a:pt x="277" y="388"/>
                  <a:pt x="277" y="388"/>
                </a:cubicBezTo>
                <a:cubicBezTo>
                  <a:pt x="247" y="358"/>
                  <a:pt x="247" y="358"/>
                  <a:pt x="247" y="358"/>
                </a:cubicBezTo>
                <a:cubicBezTo>
                  <a:pt x="247" y="358"/>
                  <a:pt x="247" y="358"/>
                  <a:pt x="247" y="358"/>
                </a:cubicBezTo>
                <a:cubicBezTo>
                  <a:pt x="247" y="358"/>
                  <a:pt x="247" y="358"/>
                  <a:pt x="247" y="358"/>
                </a:cubicBezTo>
                <a:cubicBezTo>
                  <a:pt x="216" y="327"/>
                  <a:pt x="216" y="327"/>
                  <a:pt x="216" y="327"/>
                </a:cubicBezTo>
                <a:cubicBezTo>
                  <a:pt x="216" y="327"/>
                  <a:pt x="216" y="327"/>
                  <a:pt x="216" y="327"/>
                </a:cubicBezTo>
                <a:cubicBezTo>
                  <a:pt x="216" y="327"/>
                  <a:pt x="216" y="327"/>
                  <a:pt x="216" y="327"/>
                </a:cubicBezTo>
                <a:cubicBezTo>
                  <a:pt x="185" y="296"/>
                  <a:pt x="185" y="296"/>
                  <a:pt x="185" y="296"/>
                </a:cubicBezTo>
                <a:cubicBezTo>
                  <a:pt x="185" y="296"/>
                  <a:pt x="185" y="296"/>
                  <a:pt x="185" y="296"/>
                </a:cubicBezTo>
                <a:cubicBezTo>
                  <a:pt x="185" y="296"/>
                  <a:pt x="185" y="296"/>
                  <a:pt x="185" y="296"/>
                </a:cubicBezTo>
                <a:cubicBezTo>
                  <a:pt x="97" y="208"/>
                  <a:pt x="97" y="208"/>
                  <a:pt x="97" y="208"/>
                </a:cubicBezTo>
                <a:cubicBezTo>
                  <a:pt x="209" y="96"/>
                  <a:pt x="209" y="96"/>
                  <a:pt x="209" y="96"/>
                </a:cubicBezTo>
                <a:cubicBezTo>
                  <a:pt x="225" y="112"/>
                  <a:pt x="225" y="112"/>
                  <a:pt x="225" y="112"/>
                </a:cubicBezTo>
                <a:cubicBezTo>
                  <a:pt x="209" y="128"/>
                  <a:pt x="209" y="128"/>
                  <a:pt x="209" y="128"/>
                </a:cubicBezTo>
                <a:cubicBezTo>
                  <a:pt x="202" y="135"/>
                  <a:pt x="198" y="143"/>
                  <a:pt x="198" y="153"/>
                </a:cubicBezTo>
                <a:cubicBezTo>
                  <a:pt x="198" y="162"/>
                  <a:pt x="202" y="171"/>
                  <a:pt x="209" y="177"/>
                </a:cubicBezTo>
                <a:cubicBezTo>
                  <a:pt x="215" y="184"/>
                  <a:pt x="224" y="187"/>
                  <a:pt x="233" y="187"/>
                </a:cubicBezTo>
                <a:cubicBezTo>
                  <a:pt x="233" y="187"/>
                  <a:pt x="233" y="187"/>
                  <a:pt x="233" y="187"/>
                </a:cubicBezTo>
                <a:cubicBezTo>
                  <a:pt x="242" y="187"/>
                  <a:pt x="251" y="184"/>
                  <a:pt x="258" y="177"/>
                </a:cubicBezTo>
                <a:cubicBezTo>
                  <a:pt x="274" y="161"/>
                  <a:pt x="274" y="161"/>
                  <a:pt x="274" y="161"/>
                </a:cubicBezTo>
                <a:cubicBezTo>
                  <a:pt x="389" y="276"/>
                  <a:pt x="389" y="276"/>
                  <a:pt x="389" y="276"/>
                </a:cubicBezTo>
                <a:cubicBezTo>
                  <a:pt x="389" y="276"/>
                  <a:pt x="389" y="276"/>
                  <a:pt x="389" y="276"/>
                </a:cubicBezTo>
                <a:cubicBezTo>
                  <a:pt x="389" y="276"/>
                  <a:pt x="389" y="276"/>
                  <a:pt x="389" y="276"/>
                </a:cubicBezTo>
                <a:cubicBezTo>
                  <a:pt x="394" y="282"/>
                  <a:pt x="394" y="282"/>
                  <a:pt x="394" y="282"/>
                </a:cubicBezTo>
                <a:cubicBezTo>
                  <a:pt x="400" y="287"/>
                  <a:pt x="400" y="296"/>
                  <a:pt x="394" y="302"/>
                </a:cubicBezTo>
                <a:close/>
                <a:moveTo>
                  <a:pt x="394" y="260"/>
                </a:moveTo>
                <a:cubicBezTo>
                  <a:pt x="284" y="150"/>
                  <a:pt x="284" y="150"/>
                  <a:pt x="284" y="150"/>
                </a:cubicBezTo>
                <a:cubicBezTo>
                  <a:pt x="296" y="139"/>
                  <a:pt x="296" y="139"/>
                  <a:pt x="296" y="139"/>
                </a:cubicBezTo>
                <a:cubicBezTo>
                  <a:pt x="314" y="139"/>
                  <a:pt x="314" y="139"/>
                  <a:pt x="314" y="139"/>
                </a:cubicBezTo>
                <a:cubicBezTo>
                  <a:pt x="314" y="139"/>
                  <a:pt x="314" y="139"/>
                  <a:pt x="314" y="139"/>
                </a:cubicBezTo>
                <a:cubicBezTo>
                  <a:pt x="318" y="139"/>
                  <a:pt x="322" y="136"/>
                  <a:pt x="322" y="132"/>
                </a:cubicBezTo>
                <a:cubicBezTo>
                  <a:pt x="322" y="127"/>
                  <a:pt x="318" y="124"/>
                  <a:pt x="314" y="124"/>
                </a:cubicBezTo>
                <a:cubicBezTo>
                  <a:pt x="293" y="124"/>
                  <a:pt x="293" y="124"/>
                  <a:pt x="293" y="124"/>
                </a:cubicBezTo>
                <a:cubicBezTo>
                  <a:pt x="293" y="124"/>
                  <a:pt x="293" y="124"/>
                  <a:pt x="293" y="124"/>
                </a:cubicBezTo>
                <a:cubicBezTo>
                  <a:pt x="291" y="124"/>
                  <a:pt x="289" y="125"/>
                  <a:pt x="287" y="126"/>
                </a:cubicBezTo>
                <a:cubicBezTo>
                  <a:pt x="247" y="167"/>
                  <a:pt x="247" y="167"/>
                  <a:pt x="247" y="167"/>
                </a:cubicBezTo>
                <a:cubicBezTo>
                  <a:pt x="243" y="170"/>
                  <a:pt x="238" y="172"/>
                  <a:pt x="233" y="172"/>
                </a:cubicBezTo>
                <a:cubicBezTo>
                  <a:pt x="233" y="172"/>
                  <a:pt x="233" y="172"/>
                  <a:pt x="233" y="172"/>
                </a:cubicBezTo>
                <a:cubicBezTo>
                  <a:pt x="228" y="172"/>
                  <a:pt x="223" y="170"/>
                  <a:pt x="219" y="167"/>
                </a:cubicBezTo>
                <a:cubicBezTo>
                  <a:pt x="216" y="163"/>
                  <a:pt x="213" y="158"/>
                  <a:pt x="213" y="153"/>
                </a:cubicBezTo>
                <a:cubicBezTo>
                  <a:pt x="213" y="147"/>
                  <a:pt x="216" y="143"/>
                  <a:pt x="219" y="139"/>
                </a:cubicBezTo>
                <a:cubicBezTo>
                  <a:pt x="241" y="117"/>
                  <a:pt x="241" y="117"/>
                  <a:pt x="241" y="117"/>
                </a:cubicBezTo>
                <a:cubicBezTo>
                  <a:pt x="241" y="117"/>
                  <a:pt x="241" y="117"/>
                  <a:pt x="241" y="117"/>
                </a:cubicBezTo>
                <a:cubicBezTo>
                  <a:pt x="241" y="117"/>
                  <a:pt x="241" y="117"/>
                  <a:pt x="241" y="117"/>
                </a:cubicBezTo>
                <a:cubicBezTo>
                  <a:pt x="261" y="97"/>
                  <a:pt x="261" y="97"/>
                  <a:pt x="261" y="97"/>
                </a:cubicBezTo>
                <a:cubicBezTo>
                  <a:pt x="344" y="97"/>
                  <a:pt x="344" y="97"/>
                  <a:pt x="344" y="97"/>
                </a:cubicBezTo>
                <a:cubicBezTo>
                  <a:pt x="451" y="204"/>
                  <a:pt x="451" y="204"/>
                  <a:pt x="451" y="204"/>
                </a:cubicBezTo>
                <a:lnTo>
                  <a:pt x="394" y="260"/>
                </a:lnTo>
                <a:close/>
                <a:moveTo>
                  <a:pt x="532" y="170"/>
                </a:moveTo>
                <a:cubicBezTo>
                  <a:pt x="491" y="211"/>
                  <a:pt x="491" y="211"/>
                  <a:pt x="491" y="211"/>
                </a:cubicBezTo>
                <a:cubicBezTo>
                  <a:pt x="488" y="214"/>
                  <a:pt x="482" y="214"/>
                  <a:pt x="479" y="211"/>
                </a:cubicBezTo>
                <a:cubicBezTo>
                  <a:pt x="339" y="71"/>
                  <a:pt x="339" y="71"/>
                  <a:pt x="339" y="71"/>
                </a:cubicBezTo>
                <a:cubicBezTo>
                  <a:pt x="335" y="67"/>
                  <a:pt x="335" y="62"/>
                  <a:pt x="339" y="59"/>
                </a:cubicBezTo>
                <a:cubicBezTo>
                  <a:pt x="380" y="18"/>
                  <a:pt x="380" y="18"/>
                  <a:pt x="380" y="18"/>
                </a:cubicBezTo>
                <a:cubicBezTo>
                  <a:pt x="381" y="16"/>
                  <a:pt x="383" y="15"/>
                  <a:pt x="386" y="15"/>
                </a:cubicBezTo>
                <a:cubicBezTo>
                  <a:pt x="388" y="15"/>
                  <a:pt x="390" y="16"/>
                  <a:pt x="392" y="18"/>
                </a:cubicBezTo>
                <a:cubicBezTo>
                  <a:pt x="532" y="158"/>
                  <a:pt x="532" y="158"/>
                  <a:pt x="532" y="158"/>
                </a:cubicBezTo>
                <a:cubicBezTo>
                  <a:pt x="535" y="161"/>
                  <a:pt x="535" y="167"/>
                  <a:pt x="532" y="17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4205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GI Widescreen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custClrLst>
    <a:custClr name="White">
      <a:srgbClr val="FFFFFF"/>
    </a:custClr>
    <a:custClr name="CGI Pumpkin - Light">
      <a:srgbClr val="F2DDCE"/>
    </a:custClr>
    <a:custClr name="CGI Honey - Light">
      <a:srgbClr val="F2E6CE"/>
    </a:custClr>
    <a:custClr name="CGI Beet - Light">
      <a:srgbClr val="E6DADD"/>
    </a:custClr>
    <a:custClr name="CGI Ice - Light">
      <a:srgbClr val="DAECF2"/>
    </a:custClr>
    <a:custClr name="&#10;CGI Cloud - Light">
      <a:srgbClr val="E4E8EB"/>
    </a:custClr>
    <a:custClr name="White">
      <a:srgbClr val="FFFFFF"/>
    </a:custClr>
    <a:custClr name="White">
      <a:srgbClr val="FFFFFF"/>
    </a:custClr>
    <a:custClr name="White">
      <a:srgbClr val="FFFFFF"/>
    </a:custClr>
    <a:custClr name="White">
      <a:srgbClr val="FFFFFF"/>
    </a:custClr>
    <a:custClr name="CGI Cherry">
      <a:srgbClr val="E31937"/>
    </a:custClr>
    <a:custClr name="CGI Pumpkin">
      <a:srgbClr val="FF6A00"/>
    </a:custClr>
    <a:custClr name="CGI Honey">
      <a:srgbClr val="F2A200"/>
    </a:custClr>
    <a:custClr name="CGI Beet ">
      <a:srgbClr val="991F3D"/>
    </a:custClr>
    <a:custClr name="CGI Ice ">
      <a:srgbClr val="A1C4D0"/>
    </a:custClr>
    <a:custClr name="CGI CLoud">
      <a:srgbClr val="A5ACB0"/>
    </a:custClr>
    <a:custClr name="White">
      <a:srgbClr val="FFFFFF"/>
    </a:custClr>
    <a:custClr name="White">
      <a:srgbClr val="FFFFFF"/>
    </a:custClr>
    <a:custClr name="White">
      <a:srgbClr val="FFFFFF"/>
    </a:custClr>
    <a:custClr name="White">
      <a:srgbClr val="FFFFFF"/>
    </a:custClr>
    <a:custClr name="CGI Cherry - Dark 1">
      <a:srgbClr val="CC0033"/>
    </a:custClr>
    <a:custClr name="CGI Pumpkin - Dark 1">
      <a:srgbClr val="C15000"/>
    </a:custClr>
    <a:custClr name="CGI Honey - Dark 1">
      <a:srgbClr val="CC8800"/>
    </a:custClr>
    <a:custClr name="CGI Beet - Dark 1">
      <a:srgbClr val="660A21"/>
    </a:custClr>
    <a:custClr name="CGI Ice - Dark 1">
      <a:srgbClr val="6BA1B3"/>
    </a:custClr>
    <a:custClr name="CGI Cloud - Dark 1">
      <a:srgbClr val="737B80"/>
    </a:custClr>
    <a:custClr name="White">
      <a:srgbClr val="FFFFFF"/>
    </a:custClr>
    <a:custClr name="White">
      <a:srgbClr val="FFFFFF"/>
    </a:custClr>
    <a:custClr name="White">
      <a:srgbClr val="FFFFFF"/>
    </a:custClr>
    <a:custClr name="White">
      <a:srgbClr val="FFFFFF"/>
    </a:custClr>
    <a:custClr name="CGI Cherry - Dark 2">
      <a:srgbClr val="B3002D"/>
    </a:custClr>
    <a:custClr name="White">
      <a:srgbClr val="FFFFFF"/>
    </a:custClr>
    <a:custClr name="CGI Honey - Dark 2">
      <a:srgbClr val="8C5E00"/>
    </a:custClr>
    <a:custClr name="White">
      <a:srgbClr val="FFFFFF"/>
    </a:custClr>
    <a:custClr name="CGI Ice - Dark 2">
      <a:srgbClr val="407080"/>
    </a:custClr>
    <a:custClr name="CGI Cloud - Dark 3">
      <a:srgbClr val="505659"/>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CGI Ice - Dark 3">
      <a:srgbClr val="1F414D"/>
    </a:custClr>
    <a:custClr name="CGI Cloud - Dark 3">
      <a:srgbClr val="2B3033"/>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nscreen;2057;Pos1;Date1;CGI Widescreen Image Template - V17 EN.potx" id="{07EC1DCA-069A-4050-B398-29C8CFDB92E0}" vid="{D4043B88-207C-4139-BC18-99DFE7544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557F4A52BF988459D0F5165C8B5CBC6" ma:contentTypeVersion="2" ma:contentTypeDescription="Ein neues Dokument erstellen." ma:contentTypeScope="" ma:versionID="1f7ceef041c37abc7232bfc10543ad45">
  <xsd:schema xmlns:xsd="http://www.w3.org/2001/XMLSchema" xmlns:xs="http://www.w3.org/2001/XMLSchema" xmlns:p="http://schemas.microsoft.com/office/2006/metadata/properties" xmlns:ns2="73cc5a8b-e704-4842-871e-32e78f2f0324" targetNamespace="http://schemas.microsoft.com/office/2006/metadata/properties" ma:root="true" ma:fieldsID="2fd838794c774ca51faa0e67edf3c9ab" ns2:_="">
    <xsd:import namespace="73cc5a8b-e704-4842-871e-32e78f2f032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c5a8b-e704-4842-871e-32e78f2f0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7D6E7E7-83E3-4EAF-9373-619A8DD3A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cc5a8b-e704-4842-871e-32e78f2f0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3.xml><?xml version="1.0" encoding="utf-8"?>
<ds:datastoreItem xmlns:ds="http://schemas.openxmlformats.org/officeDocument/2006/customXml" ds:itemID="{2F4C4F6A-F6A5-45C8-BAAA-52FB70E387C7}">
  <ds:schemaRefs>
    <ds:schemaRef ds:uri="http://purl.org/dc/elements/1.1/"/>
    <ds:schemaRef ds:uri="http://schemas.microsoft.com/office/2006/metadata/properties"/>
    <ds:schemaRef ds:uri="73cc5a8b-e704-4842-871e-32e78f2f0324"/>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CGI Widescreen Image Template - V30 EN</Template>
  <TotalTime>0</TotalTime>
  <Words>645</Words>
  <Application>Microsoft Office PowerPoint</Application>
  <PresentationFormat>Benutzerdefiniert</PresentationFormat>
  <Paragraphs>40</Paragraphs>
  <Slides>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Verdana</vt:lpstr>
      <vt:lpstr>CGI Widescreen Beet</vt:lpstr>
      <vt:lpstr>PowerPoint-Präsentation</vt:lpstr>
    </vt:vector>
  </TitlesOfParts>
  <Company>CGI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CGI Payments Germany</dc:title>
  <dc:creator>Johannes Sackmann</dc:creator>
  <cp:lastModifiedBy>Isabella Rieger</cp:lastModifiedBy>
  <cp:revision>2002</cp:revision>
  <cp:lastPrinted>2020-07-14T15:46:23Z</cp:lastPrinted>
  <dcterms:created xsi:type="dcterms:W3CDTF">2012-12-22T14:27:28Z</dcterms:created>
  <dcterms:modified xsi:type="dcterms:W3CDTF">2020-07-17T16:05:56Z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6</vt:i4>
  </property>
  <property fmtid="{D5CDD505-2E9C-101B-9397-08002B2CF9AE}" pid="4" name="ContentTypeId">
    <vt:lpwstr>0x0101001557F4A52BF988459D0F5165C8B5CBC6</vt:lpwstr>
  </property>
  <property fmtid="{D5CDD505-2E9C-101B-9397-08002B2CF9AE}" pid="5" name="Sector">
    <vt:lpwstr>243;#Transportation and logistics|ec01c4ae-5ba4-4434-a99d-5811210fe034;#46581;#Logistics|21d57e3d-9c30-449c-81a5-4ac88bcc8f6d;#252;#Retail and consumer services|a9ca16dd-864f-4020-ac95-30f09b3f9fe9;#220;#Manufacturing|a076f885-2ced-43e8-848b-f9848a0ae465;</vt:lpwstr>
  </property>
  <property fmtid="{D5CDD505-2E9C-101B-9397-08002B2CF9AE}" pid="6" name="Organisation">
    <vt:lpwstr/>
  </property>
  <property fmtid="{D5CDD505-2E9C-101B-9397-08002B2CF9AE}" pid="7" name="Service line">
    <vt:lpwstr>233;#Business process services|b2cd6379-76cf-46c3-9a68-8b773bf43349;#91;#Business consulting|0defa4d6-3d0e-49e5-b2bb-2a8875f9cb4a;#230;#Systems integration|1fa56a08-54a0-44f0-9354-be4d1a2d2191;#93;#IT outsourcing services|7eeb4cec-50be-45fe-b743-5f231e622</vt:lpwstr>
  </property>
  <property fmtid="{D5CDD505-2E9C-101B-9397-08002B2CF9AE}" pid="8" name="Business theme">
    <vt:lpwstr>46555;#Innovation|696fed36-a338-4866-a058-712d43e2af7e;#46547;#Digital transformation|c407b5c4-1cc5-458e-8242-fa31ab3765b3</vt:lpwstr>
  </property>
  <property fmtid="{D5CDD505-2E9C-101B-9397-08002B2CF9AE}" pid="9" name="Geography">
    <vt:lpwstr>45958;#Europe|fb93e220-a567-43f0-b7c2-9f4fcccf3879;#45969;#North America|065fe7c9-3ccc-4579-9807-97ab0337871f;#45974;#Czech Republic|48e17ec2-18b7-4651-91fa-8797757684a5;#45971;#Belgium|dd801585-0308-431f-9a41-9282f2da3af2;#45975;#Denmark|4c273b40-63c9-4b</vt:lpwstr>
  </property>
  <property fmtid="{D5CDD505-2E9C-101B-9397-08002B2CF9AE}" pid="10" name="Functions">
    <vt:lpwstr/>
  </property>
  <property fmtid="{D5CDD505-2E9C-101B-9397-08002B2CF9AE}" pid="11" name="Business Practice">
    <vt:lpwstr/>
  </property>
  <property fmtid="{D5CDD505-2E9C-101B-9397-08002B2CF9AE}" pid="12" name="Content Format">
    <vt:lpwstr/>
  </property>
  <property fmtid="{D5CDD505-2E9C-101B-9397-08002B2CF9AE}" pid="13" name="Intellectual Property">
    <vt:lpwstr/>
  </property>
</Properties>
</file>